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62" r:id="rId2"/>
    <p:sldId id="261" r:id="rId3"/>
    <p:sldId id="268" r:id="rId4"/>
    <p:sldId id="267" r:id="rId5"/>
    <p:sldId id="269" r:id="rId6"/>
    <p:sldId id="266" r:id="rId7"/>
    <p:sldId id="265" r:id="rId8"/>
  </p:sldIdLst>
  <p:sldSz cx="7559675" cy="102600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6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chunxi (C)" initials="L(" lastIdx="7" clrIdx="0">
    <p:extLst>
      <p:ext uri="{19B8F6BF-5375-455C-9EA6-DF929625EA0E}">
        <p15:presenceInfo xmlns:p15="http://schemas.microsoft.com/office/powerpoint/2012/main" userId="S-1-5-21-147214757-305610072-1517763936-2186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CBB"/>
    <a:srgbClr val="4FCCDB"/>
    <a:srgbClr val="00AADF"/>
    <a:srgbClr val="00A9DE"/>
    <a:srgbClr val="363636"/>
    <a:srgbClr val="0092C2"/>
    <a:srgbClr val="1CBECF"/>
    <a:srgbClr val="E0F4FC"/>
    <a:srgbClr val="DDDDDD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63" autoAdjust="0"/>
    <p:restoredTop sz="93761" autoAdjust="0"/>
  </p:normalViewPr>
  <p:slideViewPr>
    <p:cSldViewPr>
      <p:cViewPr varScale="1">
        <p:scale>
          <a:sx n="78" d="100"/>
          <a:sy n="78" d="100"/>
        </p:scale>
        <p:origin x="3114" y="114"/>
      </p:cViewPr>
      <p:guideLst>
        <p:guide orient="horz" pos="2128"/>
        <p:guide pos="6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ACEA4-0B10-4A42-92CD-0D2A8D6428BA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92350" y="1143000"/>
            <a:ext cx="2273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E7428-6860-4301-B079-6CC0FCFED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41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" y="0"/>
            <a:ext cx="7555331" cy="102600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2" y="6806406"/>
            <a:ext cx="7559675" cy="18676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37" y="42153"/>
            <a:ext cx="1049252" cy="10492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80037" y="488475"/>
            <a:ext cx="1736373" cy="236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100"/>
              </a:lnSpc>
              <a:tabLst>
                <a:tab pos="4991100" algn="l"/>
              </a:tabLst>
            </a:pPr>
            <a:r>
              <a:rPr lang="en-US" altLang="zh-CN" sz="1100" dirty="0" err="1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构建万物互联的智能世界</a:t>
            </a:r>
            <a:endParaRPr lang="en-US" altLang="zh-CN" sz="1100" dirty="0">
              <a:solidFill>
                <a:srgbClr val="231F20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itchFamily="18" charset="0"/>
              <a:sym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13BB849-C66C-4939-A225-E857465E9645}"/>
              </a:ext>
            </a:extLst>
          </p:cNvPr>
          <p:cNvSpPr/>
          <p:nvPr/>
        </p:nvSpPr>
        <p:spPr>
          <a:xfrm>
            <a:off x="1571540" y="3987006"/>
            <a:ext cx="4416594" cy="307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100"/>
              </a:lnSpc>
              <a:tabLst>
                <a:tab pos="4991100" algn="l"/>
              </a:tabLst>
            </a:pPr>
            <a:r>
              <a:rPr lang="en-US" altLang="zh-CN" sz="3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4/5G</a:t>
            </a:r>
            <a:r>
              <a:rPr lang="zh-CN" altLang="en-US" sz="3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融合专用核心网</a:t>
            </a:r>
            <a:endParaRPr lang="en-US" altLang="zh-CN" sz="3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425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5" y="-4702"/>
            <a:ext cx="7559675" cy="80043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9706876"/>
            <a:ext cx="7559675" cy="553138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5911" y="9778206"/>
            <a:ext cx="35863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版权所有 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© 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华为技术有限公司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保留一切权利。本资料仅供参考，不构成任何形式的承诺。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98" y="174562"/>
            <a:ext cx="491938" cy="4919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60377" y="8254206"/>
            <a:ext cx="6300000" cy="1156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SPC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采用高集成度、电信级硬件，集成了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3GPP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定义的无线核心网全部网元功能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为客户提供运营商级的高可靠性、高集成度、超大容量的无线通信网络。</a:t>
            </a:r>
            <a:endParaRPr kumimoji="1" lang="en-US" altLang="zh-CN" sz="16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639763" y="1079773"/>
            <a:ext cx="6555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fontAlgn="base">
              <a:spcBef>
                <a:spcPts val="1000"/>
              </a:spcBef>
              <a:spcAft>
                <a:spcPts val="800"/>
              </a:spcAft>
              <a:buClr>
                <a:srgbClr val="000000"/>
              </a:buClr>
              <a:buSzPts val="1600"/>
            </a:pPr>
            <a:r>
              <a:rPr lang="zh-CN" altLang="zh-CN" sz="2800" b="1" kern="0" dirty="0">
                <a:latin typeface="Arial" panose="020B0604020202020204" pitchFamily="34" charset="0"/>
                <a:ea typeface="微软雅黑" panose="020B0503020204020204" pitchFamily="34" charset="-122"/>
                <a:cs typeface="Book Antiqua" panose="02040602050305030304" pitchFamily="18" charset="0"/>
                <a:sym typeface="Arial" panose="020B0604020202020204" pitchFamily="34" charset="0"/>
              </a:rPr>
              <a:t>华为</a:t>
            </a:r>
            <a:r>
              <a:rPr lang="en-US" altLang="zh-CN" sz="2800" b="1" kern="0" dirty="0">
                <a:latin typeface="Arial" panose="020B0604020202020204" pitchFamily="34" charset="0"/>
                <a:ea typeface="微软雅黑" panose="020B0503020204020204" pitchFamily="34" charset="-122"/>
                <a:cs typeface="Book Antiqua" panose="02040602050305030304" pitchFamily="18" charset="0"/>
                <a:sym typeface="Arial" panose="020B0604020202020204" pitchFamily="34" charset="0"/>
              </a:rPr>
              <a:t>4/5G</a:t>
            </a:r>
            <a:r>
              <a:rPr lang="zh-CN" altLang="en-US" sz="2800" b="1" kern="0" dirty="0">
                <a:latin typeface="Arial" panose="020B0604020202020204" pitchFamily="34" charset="0"/>
                <a:ea typeface="微软雅黑" panose="020B0503020204020204" pitchFamily="34" charset="-122"/>
                <a:cs typeface="Book Antiqua" panose="02040602050305030304" pitchFamily="18" charset="0"/>
                <a:sym typeface="Arial" panose="020B0604020202020204" pitchFamily="34" charset="0"/>
              </a:rPr>
              <a:t>融合专用核心网</a:t>
            </a:r>
            <a:r>
              <a:rPr lang="zh-CN" altLang="zh-CN" sz="2800" b="1" kern="0" dirty="0">
                <a:latin typeface="Arial" panose="020B0604020202020204" pitchFamily="34" charset="0"/>
                <a:ea typeface="微软雅黑" panose="020B0503020204020204" pitchFamily="34" charset="-122"/>
                <a:cs typeface="Book Antiqua" panose="02040602050305030304" pitchFamily="18" charset="0"/>
                <a:sym typeface="Arial" panose="020B0604020202020204" pitchFamily="34" charset="0"/>
              </a:rPr>
              <a:t>解决方案</a:t>
            </a:r>
            <a:endParaRPr lang="zh-CN" altLang="zh-CN" sz="2800" b="1" u="none" strike="noStrike" kern="0" dirty="0">
              <a:effectLst/>
              <a:latin typeface="Arial" panose="020B0604020202020204" pitchFamily="34" charset="0"/>
              <a:ea typeface="微软雅黑" panose="020B0503020204020204" pitchFamily="34" charset="-122"/>
              <a:cs typeface="Book Antiqua" panose="02040602050305030304" pitchFamily="18" charset="0"/>
              <a:sym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250226A-408E-414C-B974-25AA903A85EF}"/>
              </a:ext>
            </a:extLst>
          </p:cNvPr>
          <p:cNvGrpSpPr/>
          <p:nvPr/>
        </p:nvGrpSpPr>
        <p:grpSpPr>
          <a:xfrm>
            <a:off x="1110339" y="3435482"/>
            <a:ext cx="5338997" cy="3751924"/>
            <a:chOff x="798518" y="3511682"/>
            <a:chExt cx="5338997" cy="3751924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39A4CE1-9208-4E33-BEFD-8A5CF3C91460}"/>
                </a:ext>
              </a:extLst>
            </p:cNvPr>
            <p:cNvCxnSpPr/>
            <p:nvPr/>
          </p:nvCxnSpPr>
          <p:spPr>
            <a:xfrm>
              <a:off x="4441701" y="3753887"/>
              <a:ext cx="0" cy="410106"/>
            </a:xfrm>
            <a:prstGeom prst="line">
              <a:avLst/>
            </a:prstGeom>
            <a:noFill/>
            <a:ln w="12700" cap="flat" cmpd="sng" algn="ctr">
              <a:solidFill>
                <a:srgbClr val="666666">
                  <a:lumMod val="5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C7E71A8-ED43-449F-878C-3B2729F344FD}"/>
                </a:ext>
              </a:extLst>
            </p:cNvPr>
            <p:cNvCxnSpPr/>
            <p:nvPr/>
          </p:nvCxnSpPr>
          <p:spPr>
            <a:xfrm>
              <a:off x="2811927" y="3715232"/>
              <a:ext cx="0" cy="410106"/>
            </a:xfrm>
            <a:prstGeom prst="line">
              <a:avLst/>
            </a:prstGeom>
            <a:noFill/>
            <a:ln w="12700" cap="flat" cmpd="sng" algn="ctr">
              <a:solidFill>
                <a:srgbClr val="666666">
                  <a:lumMod val="5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218A97BE-B219-47B7-9852-0BF2F7446806}"/>
                </a:ext>
              </a:extLst>
            </p:cNvPr>
            <p:cNvCxnSpPr/>
            <p:nvPr/>
          </p:nvCxnSpPr>
          <p:spPr>
            <a:xfrm>
              <a:off x="798518" y="4466560"/>
              <a:ext cx="5328000" cy="7743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</a:ln>
            <a:effectLst/>
          </p:spPr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34989EC-2AF6-4679-9EA8-AD00EB76EF7C}"/>
                </a:ext>
              </a:extLst>
            </p:cNvPr>
            <p:cNvSpPr/>
            <p:nvPr/>
          </p:nvSpPr>
          <p:spPr>
            <a:xfrm>
              <a:off x="2179325" y="3511682"/>
              <a:ext cx="1219231" cy="259238"/>
            </a:xfrm>
            <a:prstGeom prst="rect">
              <a:avLst/>
            </a:prstGeom>
            <a:solidFill>
              <a:srgbClr val="CCECFF"/>
            </a:solidFill>
            <a:ln w="6350" cap="flat" cmpd="sng" algn="ctr">
              <a:solidFill>
                <a:srgbClr val="61B2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07792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统一运维平台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AE0337BC-882A-4BC2-BB90-1748CFEC2C10}"/>
                </a:ext>
              </a:extLst>
            </p:cNvPr>
            <p:cNvSpPr/>
            <p:nvPr/>
          </p:nvSpPr>
          <p:spPr>
            <a:xfrm>
              <a:off x="2179324" y="4013570"/>
              <a:ext cx="1219232" cy="265443"/>
            </a:xfrm>
            <a:prstGeom prst="rect">
              <a:avLst/>
            </a:prstGeom>
            <a:solidFill>
              <a:srgbClr val="CCECFF"/>
            </a:solidFill>
            <a:ln w="6350" cap="flat" cmpd="sng" algn="ctr">
              <a:solidFill>
                <a:srgbClr val="61B2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07792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4/5G</a:t>
              </a:r>
              <a:r>
                <a:rPr kumimoji="0" lang="zh-CN" altLang="en-US" sz="1200" b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融合网管</a:t>
              </a:r>
            </a:p>
          </p:txBody>
        </p:sp>
        <p:sp>
          <p:nvSpPr>
            <p:cNvPr id="23" name="文本框 74">
              <a:extLst>
                <a:ext uri="{FF2B5EF4-FFF2-40B4-BE49-F238E27FC236}">
                  <a16:creationId xmlns:a16="http://schemas.microsoft.com/office/drawing/2014/main" xmlns="" id="{7D06ACBB-3B2B-4402-B8AF-C260A22DEC36}"/>
                </a:ext>
              </a:extLst>
            </p:cNvPr>
            <p:cNvSpPr txBox="1"/>
            <p:nvPr/>
          </p:nvSpPr>
          <p:spPr>
            <a:xfrm>
              <a:off x="835823" y="3761959"/>
              <a:ext cx="952654" cy="523182"/>
            </a:xfrm>
            <a:prstGeom prst="rect">
              <a:avLst/>
            </a:prstGeom>
            <a:noFill/>
          </p:spPr>
          <p:txBody>
            <a:bodyPr wrap="square" lIns="91404" tIns="45701" rIns="91404" bIns="45701" rtlCol="0">
              <a:spAutoFit/>
            </a:bodyPr>
            <a:lstStyle/>
            <a:p>
              <a:pPr marL="0" marR="0" lvl="0" indent="0" algn="ctr" defTabSz="121895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集中</a:t>
              </a:r>
              <a:endParaRPr kumimoji="0" lang="en-US" altLang="zh-CN" sz="14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marL="0" marR="0" lvl="0" indent="0" algn="ctr" defTabSz="121895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管理</a:t>
              </a: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xmlns="" id="{0CAAD07C-3983-411E-83DB-2047D3DF792A}"/>
                </a:ext>
              </a:extLst>
            </p:cNvPr>
            <p:cNvSpPr>
              <a:spLocks/>
            </p:cNvSpPr>
            <p:nvPr/>
          </p:nvSpPr>
          <p:spPr bwMode="auto">
            <a:xfrm rot="21558980">
              <a:off x="2206680" y="4538448"/>
              <a:ext cx="2850302" cy="1148350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054 w 10000"/>
                <a:gd name="connsiteY7" fmla="*/ 5692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solidFill>
              <a:srgbClr val="CCECFF"/>
            </a:solidFill>
            <a:ln w="25400" cap="flat" cmpd="sng" algn="ctr">
              <a:gradFill flip="none" rotWithShape="1">
                <a:gsLst>
                  <a:gs pos="0">
                    <a:srgbClr val="666666"/>
                  </a:gs>
                  <a:gs pos="100000">
                    <a:srgbClr val="666666">
                      <a:lumMod val="85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203200" dist="76200" dir="8100000" algn="tr" rotWithShape="0">
                <a:prstClr val="black">
                  <a:alpha val="35000"/>
                </a:prst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12190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FBAD1115-66AE-41EC-9C05-B82B94DBE46E}"/>
                </a:ext>
              </a:extLst>
            </p:cNvPr>
            <p:cNvSpPr/>
            <p:nvPr/>
          </p:nvSpPr>
          <p:spPr>
            <a:xfrm>
              <a:off x="3130070" y="4772733"/>
              <a:ext cx="1002130" cy="276965"/>
            </a:xfrm>
            <a:prstGeom prst="rect">
              <a:avLst/>
            </a:prstGeom>
          </p:spPr>
          <p:txBody>
            <a:bodyPr wrap="none" lIns="91406" tIns="45703" rIns="91406" bIns="45703">
              <a:spAutoFit/>
            </a:bodyPr>
            <a:lstStyle/>
            <a:p>
              <a:pPr marL="0" marR="0" lvl="0" indent="0" algn="ctr" defTabSz="121902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融合控制面</a:t>
              </a:r>
              <a:r>
                <a:rPr kumimoji="0" lang="en-US" altLang="zh-CN" sz="1200" b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28" name="文本框 74">
              <a:extLst>
                <a:ext uri="{FF2B5EF4-FFF2-40B4-BE49-F238E27FC236}">
                  <a16:creationId xmlns:a16="http://schemas.microsoft.com/office/drawing/2014/main" xmlns="" id="{AEB778DA-0981-4992-BCB1-6776045644F9}"/>
                </a:ext>
              </a:extLst>
            </p:cNvPr>
            <p:cNvSpPr txBox="1"/>
            <p:nvPr/>
          </p:nvSpPr>
          <p:spPr>
            <a:xfrm>
              <a:off x="855947" y="4897267"/>
              <a:ext cx="952654" cy="523182"/>
            </a:xfrm>
            <a:prstGeom prst="rect">
              <a:avLst/>
            </a:prstGeom>
            <a:noFill/>
          </p:spPr>
          <p:txBody>
            <a:bodyPr wrap="square" lIns="91404" tIns="45701" rIns="91404" bIns="45701" rtlCol="0">
              <a:spAutoFit/>
            </a:bodyPr>
            <a:lstStyle/>
            <a:p>
              <a:pPr marL="0" marR="0" lvl="0" indent="0" algn="ctr" defTabSz="121895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核心网</a:t>
              </a:r>
              <a:endParaRPr lang="en-US" altLang="zh-CN" sz="1400" b="1" kern="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marL="0" marR="0" lvl="0" indent="0" algn="ctr" defTabSz="121895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控制面</a:t>
              </a:r>
              <a:endParaRPr kumimoji="0" lang="zh-CN" altLang="en-US" sz="14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ABA8540D-240E-4E0D-AEDF-781780E3EEF7}"/>
                </a:ext>
              </a:extLst>
            </p:cNvPr>
            <p:cNvCxnSpPr/>
            <p:nvPr/>
          </p:nvCxnSpPr>
          <p:spPr>
            <a:xfrm>
              <a:off x="809515" y="5769031"/>
              <a:ext cx="5328000" cy="7743"/>
            </a:xfrm>
            <a:prstGeom prst="line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</a:ln>
            <a:effectLst/>
          </p:spPr>
        </p:cxnSp>
        <p:sp>
          <p:nvSpPr>
            <p:cNvPr id="32" name="文本框 74">
              <a:extLst>
                <a:ext uri="{FF2B5EF4-FFF2-40B4-BE49-F238E27FC236}">
                  <a16:creationId xmlns:a16="http://schemas.microsoft.com/office/drawing/2014/main" xmlns="" id="{451D398C-19A3-450F-88AD-4FB770E65F90}"/>
                </a:ext>
              </a:extLst>
            </p:cNvPr>
            <p:cNvSpPr txBox="1"/>
            <p:nvPr/>
          </p:nvSpPr>
          <p:spPr>
            <a:xfrm>
              <a:off x="809515" y="6102157"/>
              <a:ext cx="952654" cy="523182"/>
            </a:xfrm>
            <a:prstGeom prst="rect">
              <a:avLst/>
            </a:prstGeom>
            <a:noFill/>
          </p:spPr>
          <p:txBody>
            <a:bodyPr wrap="square" lIns="91404" tIns="45701" rIns="91404" bIns="45701" rtlCol="0">
              <a:spAutoFit/>
            </a:bodyPr>
            <a:lstStyle/>
            <a:p>
              <a:pPr marL="0" marR="0" lvl="0" indent="0" algn="ctr" defTabSz="121895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核心网</a:t>
              </a:r>
              <a:endParaRPr lang="en-US" altLang="zh-CN" sz="1400" b="1" kern="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marL="0" marR="0" lvl="0" indent="0" algn="ctr" defTabSz="121895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数据面</a:t>
              </a:r>
              <a:endParaRPr kumimoji="0" lang="zh-CN" altLang="en-US" sz="14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xmlns="" id="{5D8078C1-6A78-48A4-96B3-8760D2F28A3D}"/>
                </a:ext>
              </a:extLst>
            </p:cNvPr>
            <p:cNvSpPr>
              <a:spLocks/>
            </p:cNvSpPr>
            <p:nvPr/>
          </p:nvSpPr>
          <p:spPr bwMode="auto">
            <a:xfrm rot="187602">
              <a:off x="2122670" y="5970121"/>
              <a:ext cx="3005742" cy="864296"/>
            </a:xfrm>
            <a:custGeom>
              <a:avLst/>
              <a:gdLst>
                <a:gd name="connsiteX0" fmla="*/ 903 w 10000"/>
                <a:gd name="connsiteY0" fmla="*/ 3322 h 10000"/>
                <a:gd name="connsiteX1" fmla="*/ 856 w 10000"/>
                <a:gd name="connsiteY1" fmla="*/ 3339 h 10000"/>
                <a:gd name="connsiteX2" fmla="*/ 804 w 10000"/>
                <a:gd name="connsiteY2" fmla="*/ 3347 h 10000"/>
                <a:gd name="connsiteX3" fmla="*/ 758 w 10000"/>
                <a:gd name="connsiteY3" fmla="*/ 3355 h 10000"/>
                <a:gd name="connsiteX4" fmla="*/ 711 w 10000"/>
                <a:gd name="connsiteY4" fmla="*/ 3380 h 10000"/>
                <a:gd name="connsiteX5" fmla="*/ 632 w 10000"/>
                <a:gd name="connsiteY5" fmla="*/ 3430 h 10000"/>
                <a:gd name="connsiteX6" fmla="*/ 547 w 10000"/>
                <a:gd name="connsiteY6" fmla="*/ 3472 h 10000"/>
                <a:gd name="connsiteX7" fmla="*/ 468 w 10000"/>
                <a:gd name="connsiteY7" fmla="*/ 3538 h 10000"/>
                <a:gd name="connsiteX8" fmla="*/ 389 w 10000"/>
                <a:gd name="connsiteY8" fmla="*/ 3605 h 10000"/>
                <a:gd name="connsiteX9" fmla="*/ 323 w 10000"/>
                <a:gd name="connsiteY9" fmla="*/ 3688 h 10000"/>
                <a:gd name="connsiteX10" fmla="*/ 264 w 10000"/>
                <a:gd name="connsiteY10" fmla="*/ 3779 h 10000"/>
                <a:gd name="connsiteX11" fmla="*/ 204 w 10000"/>
                <a:gd name="connsiteY11" fmla="*/ 3879 h 10000"/>
                <a:gd name="connsiteX12" fmla="*/ 152 w 10000"/>
                <a:gd name="connsiteY12" fmla="*/ 3978 h 10000"/>
                <a:gd name="connsiteX13" fmla="*/ 105 w 10000"/>
                <a:gd name="connsiteY13" fmla="*/ 4078 h 10000"/>
                <a:gd name="connsiteX14" fmla="*/ 86 w 10000"/>
                <a:gd name="connsiteY14" fmla="*/ 4136 h 10000"/>
                <a:gd name="connsiteX15" fmla="*/ 66 w 10000"/>
                <a:gd name="connsiteY15" fmla="*/ 4194 h 10000"/>
                <a:gd name="connsiteX16" fmla="*/ 53 w 10000"/>
                <a:gd name="connsiteY16" fmla="*/ 4261 h 10000"/>
                <a:gd name="connsiteX17" fmla="*/ 33 w 10000"/>
                <a:gd name="connsiteY17" fmla="*/ 4319 h 10000"/>
                <a:gd name="connsiteX18" fmla="*/ 26 w 10000"/>
                <a:gd name="connsiteY18" fmla="*/ 4369 h 10000"/>
                <a:gd name="connsiteX19" fmla="*/ 20 w 10000"/>
                <a:gd name="connsiteY19" fmla="*/ 4444 h 10000"/>
                <a:gd name="connsiteX20" fmla="*/ 13 w 10000"/>
                <a:gd name="connsiteY20" fmla="*/ 4510 h 10000"/>
                <a:gd name="connsiteX21" fmla="*/ 7 w 10000"/>
                <a:gd name="connsiteY21" fmla="*/ 4568 h 10000"/>
                <a:gd name="connsiteX22" fmla="*/ 0 w 10000"/>
                <a:gd name="connsiteY22" fmla="*/ 4635 h 10000"/>
                <a:gd name="connsiteX23" fmla="*/ 0 w 10000"/>
                <a:gd name="connsiteY23" fmla="*/ 4701 h 10000"/>
                <a:gd name="connsiteX24" fmla="*/ 7 w 10000"/>
                <a:gd name="connsiteY24" fmla="*/ 4792 h 10000"/>
                <a:gd name="connsiteX25" fmla="*/ 7 w 10000"/>
                <a:gd name="connsiteY25" fmla="*/ 4875 h 10000"/>
                <a:gd name="connsiteX26" fmla="*/ 20 w 10000"/>
                <a:gd name="connsiteY26" fmla="*/ 4967 h 10000"/>
                <a:gd name="connsiteX27" fmla="*/ 33 w 10000"/>
                <a:gd name="connsiteY27" fmla="*/ 5058 h 10000"/>
                <a:gd name="connsiteX28" fmla="*/ 53 w 10000"/>
                <a:gd name="connsiteY28" fmla="*/ 5141 h 10000"/>
                <a:gd name="connsiteX29" fmla="*/ 72 w 10000"/>
                <a:gd name="connsiteY29" fmla="*/ 5233 h 10000"/>
                <a:gd name="connsiteX30" fmla="*/ 105 w 10000"/>
                <a:gd name="connsiteY30" fmla="*/ 5307 h 10000"/>
                <a:gd name="connsiteX31" fmla="*/ 132 w 10000"/>
                <a:gd name="connsiteY31" fmla="*/ 5382 h 10000"/>
                <a:gd name="connsiteX32" fmla="*/ 171 w 10000"/>
                <a:gd name="connsiteY32" fmla="*/ 5457 h 10000"/>
                <a:gd name="connsiteX33" fmla="*/ 204 w 10000"/>
                <a:gd name="connsiteY33" fmla="*/ 5532 h 10000"/>
                <a:gd name="connsiteX34" fmla="*/ 244 w 10000"/>
                <a:gd name="connsiteY34" fmla="*/ 5598 h 10000"/>
                <a:gd name="connsiteX35" fmla="*/ 290 w 10000"/>
                <a:gd name="connsiteY35" fmla="*/ 5664 h 10000"/>
                <a:gd name="connsiteX36" fmla="*/ 336 w 10000"/>
                <a:gd name="connsiteY36" fmla="*/ 5723 h 10000"/>
                <a:gd name="connsiteX37" fmla="*/ 389 w 10000"/>
                <a:gd name="connsiteY37" fmla="*/ 5781 h 10000"/>
                <a:gd name="connsiteX38" fmla="*/ 441 w 10000"/>
                <a:gd name="connsiteY38" fmla="*/ 5839 h 10000"/>
                <a:gd name="connsiteX39" fmla="*/ 494 w 10000"/>
                <a:gd name="connsiteY39" fmla="*/ 5897 h 10000"/>
                <a:gd name="connsiteX40" fmla="*/ 494 w 10000"/>
                <a:gd name="connsiteY40" fmla="*/ 5872 h 10000"/>
                <a:gd name="connsiteX41" fmla="*/ 435 w 10000"/>
                <a:gd name="connsiteY41" fmla="*/ 5972 h 10000"/>
                <a:gd name="connsiteX42" fmla="*/ 402 w 10000"/>
                <a:gd name="connsiteY42" fmla="*/ 6030 h 10000"/>
                <a:gd name="connsiteX43" fmla="*/ 375 w 10000"/>
                <a:gd name="connsiteY43" fmla="*/ 6071 h 10000"/>
                <a:gd name="connsiteX44" fmla="*/ 349 w 10000"/>
                <a:gd name="connsiteY44" fmla="*/ 6130 h 10000"/>
                <a:gd name="connsiteX45" fmla="*/ 329 w 10000"/>
                <a:gd name="connsiteY45" fmla="*/ 6188 h 10000"/>
                <a:gd name="connsiteX46" fmla="*/ 310 w 10000"/>
                <a:gd name="connsiteY46" fmla="*/ 6246 h 10000"/>
                <a:gd name="connsiteX47" fmla="*/ 290 w 10000"/>
                <a:gd name="connsiteY47" fmla="*/ 6312 h 10000"/>
                <a:gd name="connsiteX48" fmla="*/ 277 w 10000"/>
                <a:gd name="connsiteY48" fmla="*/ 6362 h 10000"/>
                <a:gd name="connsiteX49" fmla="*/ 264 w 10000"/>
                <a:gd name="connsiteY49" fmla="*/ 6420 h 10000"/>
                <a:gd name="connsiteX50" fmla="*/ 244 w 10000"/>
                <a:gd name="connsiteY50" fmla="*/ 6487 h 10000"/>
                <a:gd name="connsiteX51" fmla="*/ 237 w 10000"/>
                <a:gd name="connsiteY51" fmla="*/ 6545 h 10000"/>
                <a:gd name="connsiteX52" fmla="*/ 231 w 10000"/>
                <a:gd name="connsiteY52" fmla="*/ 6611 h 10000"/>
                <a:gd name="connsiteX53" fmla="*/ 224 w 10000"/>
                <a:gd name="connsiteY53" fmla="*/ 6678 h 10000"/>
                <a:gd name="connsiteX54" fmla="*/ 224 w 10000"/>
                <a:gd name="connsiteY54" fmla="*/ 6752 h 10000"/>
                <a:gd name="connsiteX55" fmla="*/ 224 w 10000"/>
                <a:gd name="connsiteY55" fmla="*/ 6802 h 10000"/>
                <a:gd name="connsiteX56" fmla="*/ 224 w 10000"/>
                <a:gd name="connsiteY56" fmla="*/ 6885 h 10000"/>
                <a:gd name="connsiteX57" fmla="*/ 224 w 10000"/>
                <a:gd name="connsiteY57" fmla="*/ 6952 h 10000"/>
                <a:gd name="connsiteX58" fmla="*/ 231 w 10000"/>
                <a:gd name="connsiteY58" fmla="*/ 7018 h 10000"/>
                <a:gd name="connsiteX59" fmla="*/ 237 w 10000"/>
                <a:gd name="connsiteY59" fmla="*/ 7085 h 10000"/>
                <a:gd name="connsiteX60" fmla="*/ 257 w 10000"/>
                <a:gd name="connsiteY60" fmla="*/ 7151 h 10000"/>
                <a:gd name="connsiteX61" fmla="*/ 270 w 10000"/>
                <a:gd name="connsiteY61" fmla="*/ 7209 h 10000"/>
                <a:gd name="connsiteX62" fmla="*/ 283 w 10000"/>
                <a:gd name="connsiteY62" fmla="*/ 7276 h 10000"/>
                <a:gd name="connsiteX63" fmla="*/ 296 w 10000"/>
                <a:gd name="connsiteY63" fmla="*/ 7342 h 10000"/>
                <a:gd name="connsiteX64" fmla="*/ 323 w 10000"/>
                <a:gd name="connsiteY64" fmla="*/ 7400 h 10000"/>
                <a:gd name="connsiteX65" fmla="*/ 343 w 10000"/>
                <a:gd name="connsiteY65" fmla="*/ 7458 h 10000"/>
                <a:gd name="connsiteX66" fmla="*/ 369 w 10000"/>
                <a:gd name="connsiteY66" fmla="*/ 7517 h 10000"/>
                <a:gd name="connsiteX67" fmla="*/ 389 w 10000"/>
                <a:gd name="connsiteY67" fmla="*/ 7575 h 10000"/>
                <a:gd name="connsiteX68" fmla="*/ 448 w 10000"/>
                <a:gd name="connsiteY68" fmla="*/ 7683 h 10000"/>
                <a:gd name="connsiteX69" fmla="*/ 520 w 10000"/>
                <a:gd name="connsiteY69" fmla="*/ 7774 h 10000"/>
                <a:gd name="connsiteX70" fmla="*/ 586 w 10000"/>
                <a:gd name="connsiteY70" fmla="*/ 7865 h 10000"/>
                <a:gd name="connsiteX71" fmla="*/ 672 w 10000"/>
                <a:gd name="connsiteY71" fmla="*/ 7940 h 10000"/>
                <a:gd name="connsiteX72" fmla="*/ 751 w 10000"/>
                <a:gd name="connsiteY72" fmla="*/ 8007 h 10000"/>
                <a:gd name="connsiteX73" fmla="*/ 791 w 10000"/>
                <a:gd name="connsiteY73" fmla="*/ 8048 h 10000"/>
                <a:gd name="connsiteX74" fmla="*/ 837 w 10000"/>
                <a:gd name="connsiteY74" fmla="*/ 8065 h 10000"/>
                <a:gd name="connsiteX75" fmla="*/ 883 w 10000"/>
                <a:gd name="connsiteY75" fmla="*/ 8098 h 10000"/>
                <a:gd name="connsiteX76" fmla="*/ 935 w 10000"/>
                <a:gd name="connsiteY76" fmla="*/ 8123 h 10000"/>
                <a:gd name="connsiteX77" fmla="*/ 975 w 10000"/>
                <a:gd name="connsiteY77" fmla="*/ 8131 h 10000"/>
                <a:gd name="connsiteX78" fmla="*/ 1021 w 10000"/>
                <a:gd name="connsiteY78" fmla="*/ 8156 h 10000"/>
                <a:gd name="connsiteX79" fmla="*/ 1074 w 10000"/>
                <a:gd name="connsiteY79" fmla="*/ 8164 h 10000"/>
                <a:gd name="connsiteX80" fmla="*/ 1126 w 10000"/>
                <a:gd name="connsiteY80" fmla="*/ 8164 h 10000"/>
                <a:gd name="connsiteX81" fmla="*/ 1173 w 10000"/>
                <a:gd name="connsiteY81" fmla="*/ 8181 h 10000"/>
                <a:gd name="connsiteX82" fmla="*/ 1225 w 10000"/>
                <a:gd name="connsiteY82" fmla="*/ 8181 h 10000"/>
                <a:gd name="connsiteX83" fmla="*/ 1285 w 10000"/>
                <a:gd name="connsiteY83" fmla="*/ 8181 h 10000"/>
                <a:gd name="connsiteX84" fmla="*/ 1350 w 10000"/>
                <a:gd name="connsiteY84" fmla="*/ 8164 h 10000"/>
                <a:gd name="connsiteX85" fmla="*/ 1337 w 10000"/>
                <a:gd name="connsiteY85" fmla="*/ 8181 h 10000"/>
                <a:gd name="connsiteX86" fmla="*/ 1410 w 10000"/>
                <a:gd name="connsiteY86" fmla="*/ 8314 h 10000"/>
                <a:gd name="connsiteX87" fmla="*/ 1476 w 10000"/>
                <a:gd name="connsiteY87" fmla="*/ 8447 h 10000"/>
                <a:gd name="connsiteX88" fmla="*/ 1548 w 10000"/>
                <a:gd name="connsiteY88" fmla="*/ 8571 h 10000"/>
                <a:gd name="connsiteX89" fmla="*/ 1627 w 10000"/>
                <a:gd name="connsiteY89" fmla="*/ 8696 h 10000"/>
                <a:gd name="connsiteX90" fmla="*/ 1719 w 10000"/>
                <a:gd name="connsiteY90" fmla="*/ 8796 h 10000"/>
                <a:gd name="connsiteX91" fmla="*/ 1805 w 10000"/>
                <a:gd name="connsiteY91" fmla="*/ 8904 h 10000"/>
                <a:gd name="connsiteX92" fmla="*/ 1897 w 10000"/>
                <a:gd name="connsiteY92" fmla="*/ 8987 h 10000"/>
                <a:gd name="connsiteX93" fmla="*/ 1996 w 10000"/>
                <a:gd name="connsiteY93" fmla="*/ 9078 h 10000"/>
                <a:gd name="connsiteX94" fmla="*/ 2101 w 10000"/>
                <a:gd name="connsiteY94" fmla="*/ 9145 h 10000"/>
                <a:gd name="connsiteX95" fmla="*/ 2207 w 10000"/>
                <a:gd name="connsiteY95" fmla="*/ 9219 h 10000"/>
                <a:gd name="connsiteX96" fmla="*/ 2312 w 10000"/>
                <a:gd name="connsiteY96" fmla="*/ 9269 h 10000"/>
                <a:gd name="connsiteX97" fmla="*/ 2424 w 10000"/>
                <a:gd name="connsiteY97" fmla="*/ 9319 h 10000"/>
                <a:gd name="connsiteX98" fmla="*/ 2536 w 10000"/>
                <a:gd name="connsiteY98" fmla="*/ 9360 h 10000"/>
                <a:gd name="connsiteX99" fmla="*/ 2661 w 10000"/>
                <a:gd name="connsiteY99" fmla="*/ 9385 h 10000"/>
                <a:gd name="connsiteX100" fmla="*/ 2773 w 10000"/>
                <a:gd name="connsiteY100" fmla="*/ 9410 h 10000"/>
                <a:gd name="connsiteX101" fmla="*/ 2892 w 10000"/>
                <a:gd name="connsiteY101" fmla="*/ 9410 h 10000"/>
                <a:gd name="connsiteX102" fmla="*/ 2951 w 10000"/>
                <a:gd name="connsiteY102" fmla="*/ 9410 h 10000"/>
                <a:gd name="connsiteX103" fmla="*/ 3017 w 10000"/>
                <a:gd name="connsiteY103" fmla="*/ 9410 h 10000"/>
                <a:gd name="connsiteX104" fmla="*/ 3136 w 10000"/>
                <a:gd name="connsiteY104" fmla="*/ 9385 h 10000"/>
                <a:gd name="connsiteX105" fmla="*/ 3254 w 10000"/>
                <a:gd name="connsiteY105" fmla="*/ 9360 h 10000"/>
                <a:gd name="connsiteX106" fmla="*/ 3366 w 10000"/>
                <a:gd name="connsiteY106" fmla="*/ 9319 h 10000"/>
                <a:gd name="connsiteX107" fmla="*/ 3485 w 10000"/>
                <a:gd name="connsiteY107" fmla="*/ 9269 h 10000"/>
                <a:gd name="connsiteX108" fmla="*/ 3597 w 10000"/>
                <a:gd name="connsiteY108" fmla="*/ 9203 h 10000"/>
                <a:gd name="connsiteX109" fmla="*/ 3709 w 10000"/>
                <a:gd name="connsiteY109" fmla="*/ 9136 h 10000"/>
                <a:gd name="connsiteX110" fmla="*/ 3814 w 10000"/>
                <a:gd name="connsiteY110" fmla="*/ 9061 h 10000"/>
                <a:gd name="connsiteX111" fmla="*/ 3814 w 10000"/>
                <a:gd name="connsiteY111" fmla="*/ 9061 h 10000"/>
                <a:gd name="connsiteX112" fmla="*/ 3867 w 10000"/>
                <a:gd name="connsiteY112" fmla="*/ 9169 h 10000"/>
                <a:gd name="connsiteX113" fmla="*/ 3926 w 10000"/>
                <a:gd name="connsiteY113" fmla="*/ 9269 h 10000"/>
                <a:gd name="connsiteX114" fmla="*/ 3992 w 10000"/>
                <a:gd name="connsiteY114" fmla="*/ 9377 h 10000"/>
                <a:gd name="connsiteX115" fmla="*/ 4065 w 10000"/>
                <a:gd name="connsiteY115" fmla="*/ 9460 h 10000"/>
                <a:gd name="connsiteX116" fmla="*/ 4137 w 10000"/>
                <a:gd name="connsiteY116" fmla="*/ 9543 h 10000"/>
                <a:gd name="connsiteX117" fmla="*/ 4216 w 10000"/>
                <a:gd name="connsiteY117" fmla="*/ 9618 h 10000"/>
                <a:gd name="connsiteX118" fmla="*/ 4289 w 10000"/>
                <a:gd name="connsiteY118" fmla="*/ 9684 h 10000"/>
                <a:gd name="connsiteX119" fmla="*/ 4374 w 10000"/>
                <a:gd name="connsiteY119" fmla="*/ 9759 h 10000"/>
                <a:gd name="connsiteX120" fmla="*/ 4460 w 10000"/>
                <a:gd name="connsiteY120" fmla="*/ 9809 h 10000"/>
                <a:gd name="connsiteX121" fmla="*/ 4545 w 10000"/>
                <a:gd name="connsiteY121" fmla="*/ 9867 h 10000"/>
                <a:gd name="connsiteX122" fmla="*/ 4638 w 10000"/>
                <a:gd name="connsiteY122" fmla="*/ 9900 h 10000"/>
                <a:gd name="connsiteX123" fmla="*/ 4730 w 10000"/>
                <a:gd name="connsiteY123" fmla="*/ 9950 h 10000"/>
                <a:gd name="connsiteX124" fmla="*/ 4822 w 10000"/>
                <a:gd name="connsiteY124" fmla="*/ 9967 h 10000"/>
                <a:gd name="connsiteX125" fmla="*/ 4914 w 10000"/>
                <a:gd name="connsiteY125" fmla="*/ 9992 h 10000"/>
                <a:gd name="connsiteX126" fmla="*/ 5013 w 10000"/>
                <a:gd name="connsiteY126" fmla="*/ 10000 h 10000"/>
                <a:gd name="connsiteX127" fmla="*/ 5112 w 10000"/>
                <a:gd name="connsiteY127" fmla="*/ 10000 h 10000"/>
                <a:gd name="connsiteX128" fmla="*/ 5178 w 10000"/>
                <a:gd name="connsiteY128" fmla="*/ 10000 h 10000"/>
                <a:gd name="connsiteX129" fmla="*/ 5237 w 10000"/>
                <a:gd name="connsiteY129" fmla="*/ 10000 h 10000"/>
                <a:gd name="connsiteX130" fmla="*/ 5303 w 10000"/>
                <a:gd name="connsiteY130" fmla="*/ 9992 h 10000"/>
                <a:gd name="connsiteX131" fmla="*/ 5369 w 10000"/>
                <a:gd name="connsiteY131" fmla="*/ 9983 h 10000"/>
                <a:gd name="connsiteX132" fmla="*/ 5428 w 10000"/>
                <a:gd name="connsiteY132" fmla="*/ 9958 h 10000"/>
                <a:gd name="connsiteX133" fmla="*/ 5487 w 10000"/>
                <a:gd name="connsiteY133" fmla="*/ 9950 h 10000"/>
                <a:gd name="connsiteX134" fmla="*/ 5547 w 10000"/>
                <a:gd name="connsiteY134" fmla="*/ 9925 h 10000"/>
                <a:gd name="connsiteX135" fmla="*/ 5606 w 10000"/>
                <a:gd name="connsiteY135" fmla="*/ 9900 h 10000"/>
                <a:gd name="connsiteX136" fmla="*/ 5665 w 10000"/>
                <a:gd name="connsiteY136" fmla="*/ 9867 h 10000"/>
                <a:gd name="connsiteX137" fmla="*/ 5725 w 10000"/>
                <a:gd name="connsiteY137" fmla="*/ 9834 h 10000"/>
                <a:gd name="connsiteX138" fmla="*/ 5784 w 10000"/>
                <a:gd name="connsiteY138" fmla="*/ 9801 h 10000"/>
                <a:gd name="connsiteX139" fmla="*/ 5837 w 10000"/>
                <a:gd name="connsiteY139" fmla="*/ 9767 h 10000"/>
                <a:gd name="connsiteX140" fmla="*/ 5889 w 10000"/>
                <a:gd name="connsiteY140" fmla="*/ 9726 h 10000"/>
                <a:gd name="connsiteX141" fmla="*/ 5942 w 10000"/>
                <a:gd name="connsiteY141" fmla="*/ 9676 h 10000"/>
                <a:gd name="connsiteX142" fmla="*/ 6041 w 10000"/>
                <a:gd name="connsiteY142" fmla="*/ 9585 h 10000"/>
                <a:gd name="connsiteX143" fmla="*/ 6140 w 10000"/>
                <a:gd name="connsiteY143" fmla="*/ 9485 h 10000"/>
                <a:gd name="connsiteX144" fmla="*/ 6225 w 10000"/>
                <a:gd name="connsiteY144" fmla="*/ 9360 h 10000"/>
                <a:gd name="connsiteX145" fmla="*/ 6311 w 10000"/>
                <a:gd name="connsiteY145" fmla="*/ 9236 h 10000"/>
                <a:gd name="connsiteX146" fmla="*/ 6350 w 10000"/>
                <a:gd name="connsiteY146" fmla="*/ 9178 h 10000"/>
                <a:gd name="connsiteX147" fmla="*/ 6383 w 10000"/>
                <a:gd name="connsiteY147" fmla="*/ 9111 h 10000"/>
                <a:gd name="connsiteX148" fmla="*/ 6423 w 10000"/>
                <a:gd name="connsiteY148" fmla="*/ 9037 h 10000"/>
                <a:gd name="connsiteX149" fmla="*/ 6456 w 10000"/>
                <a:gd name="connsiteY149" fmla="*/ 8970 h 10000"/>
                <a:gd name="connsiteX150" fmla="*/ 6482 w 10000"/>
                <a:gd name="connsiteY150" fmla="*/ 8887 h 10000"/>
                <a:gd name="connsiteX151" fmla="*/ 6515 w 10000"/>
                <a:gd name="connsiteY151" fmla="*/ 8821 h 10000"/>
                <a:gd name="connsiteX152" fmla="*/ 6535 w 10000"/>
                <a:gd name="connsiteY152" fmla="*/ 8746 h 10000"/>
                <a:gd name="connsiteX153" fmla="*/ 6568 w 10000"/>
                <a:gd name="connsiteY153" fmla="*/ 8654 h 10000"/>
                <a:gd name="connsiteX154" fmla="*/ 6588 w 10000"/>
                <a:gd name="connsiteY154" fmla="*/ 8571 h 10000"/>
                <a:gd name="connsiteX155" fmla="*/ 6607 w 10000"/>
                <a:gd name="connsiteY155" fmla="*/ 8497 h 10000"/>
                <a:gd name="connsiteX156" fmla="*/ 6614 w 10000"/>
                <a:gd name="connsiteY156" fmla="*/ 8505 h 10000"/>
                <a:gd name="connsiteX157" fmla="*/ 6686 w 10000"/>
                <a:gd name="connsiteY157" fmla="*/ 8563 h 10000"/>
                <a:gd name="connsiteX158" fmla="*/ 6772 w 10000"/>
                <a:gd name="connsiteY158" fmla="*/ 8621 h 10000"/>
                <a:gd name="connsiteX159" fmla="*/ 6864 w 10000"/>
                <a:gd name="connsiteY159" fmla="*/ 8671 h 10000"/>
                <a:gd name="connsiteX160" fmla="*/ 6950 w 10000"/>
                <a:gd name="connsiteY160" fmla="*/ 8713 h 10000"/>
                <a:gd name="connsiteX161" fmla="*/ 7042 w 10000"/>
                <a:gd name="connsiteY161" fmla="*/ 8746 h 10000"/>
                <a:gd name="connsiteX162" fmla="*/ 7134 w 10000"/>
                <a:gd name="connsiteY162" fmla="*/ 8762 h 10000"/>
                <a:gd name="connsiteX163" fmla="*/ 7227 w 10000"/>
                <a:gd name="connsiteY163" fmla="*/ 8779 h 10000"/>
                <a:gd name="connsiteX164" fmla="*/ 7319 w 10000"/>
                <a:gd name="connsiteY164" fmla="*/ 8779 h 10000"/>
                <a:gd name="connsiteX165" fmla="*/ 7391 w 10000"/>
                <a:gd name="connsiteY165" fmla="*/ 8779 h 10000"/>
                <a:gd name="connsiteX166" fmla="*/ 7457 w 10000"/>
                <a:gd name="connsiteY166" fmla="*/ 8762 h 10000"/>
                <a:gd name="connsiteX167" fmla="*/ 7516 w 10000"/>
                <a:gd name="connsiteY167" fmla="*/ 8754 h 10000"/>
                <a:gd name="connsiteX168" fmla="*/ 7582 w 10000"/>
                <a:gd name="connsiteY168" fmla="*/ 8746 h 10000"/>
                <a:gd name="connsiteX169" fmla="*/ 7655 w 10000"/>
                <a:gd name="connsiteY169" fmla="*/ 8721 h 10000"/>
                <a:gd name="connsiteX170" fmla="*/ 7714 w 10000"/>
                <a:gd name="connsiteY170" fmla="*/ 8696 h 10000"/>
                <a:gd name="connsiteX171" fmla="*/ 7773 w 10000"/>
                <a:gd name="connsiteY171" fmla="*/ 8671 h 10000"/>
                <a:gd name="connsiteX172" fmla="*/ 7833 w 10000"/>
                <a:gd name="connsiteY172" fmla="*/ 8638 h 10000"/>
                <a:gd name="connsiteX173" fmla="*/ 7892 w 10000"/>
                <a:gd name="connsiteY173" fmla="*/ 8605 h 10000"/>
                <a:gd name="connsiteX174" fmla="*/ 7958 w 10000"/>
                <a:gd name="connsiteY174" fmla="*/ 8563 h 10000"/>
                <a:gd name="connsiteX175" fmla="*/ 8011 w 10000"/>
                <a:gd name="connsiteY175" fmla="*/ 8513 h 10000"/>
                <a:gd name="connsiteX176" fmla="*/ 8063 w 10000"/>
                <a:gd name="connsiteY176" fmla="*/ 8472 h 10000"/>
                <a:gd name="connsiteX177" fmla="*/ 8116 w 10000"/>
                <a:gd name="connsiteY177" fmla="*/ 8414 h 10000"/>
                <a:gd name="connsiteX178" fmla="*/ 8169 w 10000"/>
                <a:gd name="connsiteY178" fmla="*/ 8372 h 10000"/>
                <a:gd name="connsiteX179" fmla="*/ 8215 w 10000"/>
                <a:gd name="connsiteY179" fmla="*/ 8314 h 10000"/>
                <a:gd name="connsiteX180" fmla="*/ 8267 w 10000"/>
                <a:gd name="connsiteY180" fmla="*/ 8248 h 10000"/>
                <a:gd name="connsiteX181" fmla="*/ 8300 w 10000"/>
                <a:gd name="connsiteY181" fmla="*/ 8189 h 10000"/>
                <a:gd name="connsiteX182" fmla="*/ 8347 w 10000"/>
                <a:gd name="connsiteY182" fmla="*/ 8123 h 10000"/>
                <a:gd name="connsiteX183" fmla="*/ 8386 w 10000"/>
                <a:gd name="connsiteY183" fmla="*/ 8056 h 10000"/>
                <a:gd name="connsiteX184" fmla="*/ 8426 w 10000"/>
                <a:gd name="connsiteY184" fmla="*/ 7990 h 10000"/>
                <a:gd name="connsiteX185" fmla="*/ 8458 w 10000"/>
                <a:gd name="connsiteY185" fmla="*/ 7907 h 10000"/>
                <a:gd name="connsiteX186" fmla="*/ 8491 w 10000"/>
                <a:gd name="connsiteY186" fmla="*/ 7832 h 10000"/>
                <a:gd name="connsiteX187" fmla="*/ 8518 w 10000"/>
                <a:gd name="connsiteY187" fmla="*/ 7766 h 10000"/>
                <a:gd name="connsiteX188" fmla="*/ 8551 w 10000"/>
                <a:gd name="connsiteY188" fmla="*/ 7674 h 10000"/>
                <a:gd name="connsiteX189" fmla="*/ 8570 w 10000"/>
                <a:gd name="connsiteY189" fmla="*/ 7591 h 10000"/>
                <a:gd name="connsiteX190" fmla="*/ 8597 w 10000"/>
                <a:gd name="connsiteY190" fmla="*/ 7517 h 10000"/>
                <a:gd name="connsiteX191" fmla="*/ 8610 w 10000"/>
                <a:gd name="connsiteY191" fmla="*/ 7425 h 10000"/>
                <a:gd name="connsiteX192" fmla="*/ 8630 w 10000"/>
                <a:gd name="connsiteY192" fmla="*/ 7334 h 10000"/>
                <a:gd name="connsiteX193" fmla="*/ 8643 w 10000"/>
                <a:gd name="connsiteY193" fmla="*/ 7243 h 10000"/>
                <a:gd name="connsiteX194" fmla="*/ 8650 w 10000"/>
                <a:gd name="connsiteY194" fmla="*/ 7151 h 10000"/>
                <a:gd name="connsiteX195" fmla="*/ 8656 w 10000"/>
                <a:gd name="connsiteY195" fmla="*/ 7068 h 10000"/>
                <a:gd name="connsiteX196" fmla="*/ 8656 w 10000"/>
                <a:gd name="connsiteY196" fmla="*/ 6977 h 10000"/>
                <a:gd name="connsiteX197" fmla="*/ 8656 w 10000"/>
                <a:gd name="connsiteY197" fmla="*/ 6977 h 10000"/>
                <a:gd name="connsiteX198" fmla="*/ 8722 w 10000"/>
                <a:gd name="connsiteY198" fmla="*/ 6952 h 10000"/>
                <a:gd name="connsiteX199" fmla="*/ 8801 w 10000"/>
                <a:gd name="connsiteY199" fmla="*/ 6927 h 10000"/>
                <a:gd name="connsiteX200" fmla="*/ 8867 w 10000"/>
                <a:gd name="connsiteY200" fmla="*/ 6910 h 10000"/>
                <a:gd name="connsiteX201" fmla="*/ 8933 w 10000"/>
                <a:gd name="connsiteY201" fmla="*/ 6869 h 10000"/>
                <a:gd name="connsiteX202" fmla="*/ 9005 w 10000"/>
                <a:gd name="connsiteY202" fmla="*/ 6852 h 10000"/>
                <a:gd name="connsiteX203" fmla="*/ 9065 w 10000"/>
                <a:gd name="connsiteY203" fmla="*/ 6802 h 10000"/>
                <a:gd name="connsiteX204" fmla="*/ 9130 w 10000"/>
                <a:gd name="connsiteY204" fmla="*/ 6769 h 10000"/>
                <a:gd name="connsiteX205" fmla="*/ 9190 w 10000"/>
                <a:gd name="connsiteY205" fmla="*/ 6728 h 10000"/>
                <a:gd name="connsiteX206" fmla="*/ 9256 w 10000"/>
                <a:gd name="connsiteY206" fmla="*/ 6678 h 10000"/>
                <a:gd name="connsiteX207" fmla="*/ 9308 w 10000"/>
                <a:gd name="connsiteY207" fmla="*/ 6628 h 10000"/>
                <a:gd name="connsiteX208" fmla="*/ 9368 w 10000"/>
                <a:gd name="connsiteY208" fmla="*/ 6570 h 10000"/>
                <a:gd name="connsiteX209" fmla="*/ 9420 w 10000"/>
                <a:gd name="connsiteY209" fmla="*/ 6512 h 10000"/>
                <a:gd name="connsiteX210" fmla="*/ 9473 w 10000"/>
                <a:gd name="connsiteY210" fmla="*/ 6453 h 10000"/>
                <a:gd name="connsiteX211" fmla="*/ 9526 w 10000"/>
                <a:gd name="connsiteY211" fmla="*/ 6387 h 10000"/>
                <a:gd name="connsiteX212" fmla="*/ 9572 w 10000"/>
                <a:gd name="connsiteY212" fmla="*/ 6321 h 10000"/>
                <a:gd name="connsiteX213" fmla="*/ 9611 w 10000"/>
                <a:gd name="connsiteY213" fmla="*/ 6254 h 10000"/>
                <a:gd name="connsiteX214" fmla="*/ 9657 w 10000"/>
                <a:gd name="connsiteY214" fmla="*/ 6188 h 10000"/>
                <a:gd name="connsiteX215" fmla="*/ 9704 w 10000"/>
                <a:gd name="connsiteY215" fmla="*/ 6105 h 10000"/>
                <a:gd name="connsiteX216" fmla="*/ 9743 w 10000"/>
                <a:gd name="connsiteY216" fmla="*/ 6030 h 10000"/>
                <a:gd name="connsiteX217" fmla="*/ 9783 w 10000"/>
                <a:gd name="connsiteY217" fmla="*/ 5947 h 10000"/>
                <a:gd name="connsiteX218" fmla="*/ 9809 w 10000"/>
                <a:gd name="connsiteY218" fmla="*/ 5872 h 10000"/>
                <a:gd name="connsiteX219" fmla="*/ 9842 w 10000"/>
                <a:gd name="connsiteY219" fmla="*/ 5781 h 10000"/>
                <a:gd name="connsiteX220" fmla="*/ 9868 w 10000"/>
                <a:gd name="connsiteY220" fmla="*/ 5698 h 10000"/>
                <a:gd name="connsiteX221" fmla="*/ 9901 w 10000"/>
                <a:gd name="connsiteY221" fmla="*/ 5615 h 10000"/>
                <a:gd name="connsiteX222" fmla="*/ 9921 w 10000"/>
                <a:gd name="connsiteY222" fmla="*/ 5523 h 10000"/>
                <a:gd name="connsiteX223" fmla="*/ 9947 w 10000"/>
                <a:gd name="connsiteY223" fmla="*/ 5432 h 10000"/>
                <a:gd name="connsiteX224" fmla="*/ 9960 w 10000"/>
                <a:gd name="connsiteY224" fmla="*/ 5341 h 10000"/>
                <a:gd name="connsiteX225" fmla="*/ 9974 w 10000"/>
                <a:gd name="connsiteY225" fmla="*/ 5241 h 10000"/>
                <a:gd name="connsiteX226" fmla="*/ 9987 w 10000"/>
                <a:gd name="connsiteY226" fmla="*/ 5150 h 10000"/>
                <a:gd name="connsiteX227" fmla="*/ 9993 w 10000"/>
                <a:gd name="connsiteY227" fmla="*/ 5050 h 10000"/>
                <a:gd name="connsiteX228" fmla="*/ 10000 w 10000"/>
                <a:gd name="connsiteY228" fmla="*/ 4958 h 10000"/>
                <a:gd name="connsiteX229" fmla="*/ 10000 w 10000"/>
                <a:gd name="connsiteY229" fmla="*/ 4859 h 10000"/>
                <a:gd name="connsiteX230" fmla="*/ 10000 w 10000"/>
                <a:gd name="connsiteY230" fmla="*/ 4767 h 10000"/>
                <a:gd name="connsiteX231" fmla="*/ 10000 w 10000"/>
                <a:gd name="connsiteY231" fmla="*/ 4676 h 10000"/>
                <a:gd name="connsiteX232" fmla="*/ 9993 w 10000"/>
                <a:gd name="connsiteY232" fmla="*/ 4585 h 10000"/>
                <a:gd name="connsiteX233" fmla="*/ 9974 w 10000"/>
                <a:gd name="connsiteY233" fmla="*/ 4510 h 10000"/>
                <a:gd name="connsiteX234" fmla="*/ 9967 w 10000"/>
                <a:gd name="connsiteY234" fmla="*/ 4419 h 10000"/>
                <a:gd name="connsiteX235" fmla="*/ 9954 w 10000"/>
                <a:gd name="connsiteY235" fmla="*/ 4336 h 10000"/>
                <a:gd name="connsiteX236" fmla="*/ 9941 w 10000"/>
                <a:gd name="connsiteY236" fmla="*/ 4252 h 10000"/>
                <a:gd name="connsiteX237" fmla="*/ 9914 w 10000"/>
                <a:gd name="connsiteY237" fmla="*/ 4169 h 10000"/>
                <a:gd name="connsiteX238" fmla="*/ 9895 w 10000"/>
                <a:gd name="connsiteY238" fmla="*/ 4078 h 10000"/>
                <a:gd name="connsiteX239" fmla="*/ 9868 w 10000"/>
                <a:gd name="connsiteY239" fmla="*/ 4003 h 10000"/>
                <a:gd name="connsiteX240" fmla="*/ 9848 w 10000"/>
                <a:gd name="connsiteY240" fmla="*/ 3920 h 10000"/>
                <a:gd name="connsiteX241" fmla="*/ 9816 w 10000"/>
                <a:gd name="connsiteY241" fmla="*/ 3846 h 10000"/>
                <a:gd name="connsiteX242" fmla="*/ 9789 w 10000"/>
                <a:gd name="connsiteY242" fmla="*/ 3779 h 10000"/>
                <a:gd name="connsiteX243" fmla="*/ 9750 w 10000"/>
                <a:gd name="connsiteY243" fmla="*/ 3696 h 10000"/>
                <a:gd name="connsiteX244" fmla="*/ 9710 w 10000"/>
                <a:gd name="connsiteY244" fmla="*/ 3630 h 10000"/>
                <a:gd name="connsiteX245" fmla="*/ 9677 w 10000"/>
                <a:gd name="connsiteY245" fmla="*/ 3547 h 10000"/>
                <a:gd name="connsiteX246" fmla="*/ 9677 w 10000"/>
                <a:gd name="connsiteY246" fmla="*/ 3547 h 10000"/>
                <a:gd name="connsiteX247" fmla="*/ 9697 w 10000"/>
                <a:gd name="connsiteY247" fmla="*/ 3472 h 10000"/>
                <a:gd name="connsiteX248" fmla="*/ 9723 w 10000"/>
                <a:gd name="connsiteY248" fmla="*/ 3389 h 10000"/>
                <a:gd name="connsiteX249" fmla="*/ 9736 w 10000"/>
                <a:gd name="connsiteY249" fmla="*/ 3314 h 10000"/>
                <a:gd name="connsiteX250" fmla="*/ 9750 w 10000"/>
                <a:gd name="connsiteY250" fmla="*/ 3223 h 10000"/>
                <a:gd name="connsiteX251" fmla="*/ 9756 w 10000"/>
                <a:gd name="connsiteY251" fmla="*/ 3148 h 10000"/>
                <a:gd name="connsiteX252" fmla="*/ 9763 w 10000"/>
                <a:gd name="connsiteY252" fmla="*/ 3056 h 10000"/>
                <a:gd name="connsiteX253" fmla="*/ 9776 w 10000"/>
                <a:gd name="connsiteY253" fmla="*/ 2973 h 10000"/>
                <a:gd name="connsiteX254" fmla="*/ 9776 w 10000"/>
                <a:gd name="connsiteY254" fmla="*/ 2882 h 10000"/>
                <a:gd name="connsiteX255" fmla="*/ 9776 w 10000"/>
                <a:gd name="connsiteY255" fmla="*/ 2816 h 10000"/>
                <a:gd name="connsiteX256" fmla="*/ 9763 w 10000"/>
                <a:gd name="connsiteY256" fmla="*/ 2749 h 10000"/>
                <a:gd name="connsiteX257" fmla="*/ 9763 w 10000"/>
                <a:gd name="connsiteY257" fmla="*/ 2683 h 10000"/>
                <a:gd name="connsiteX258" fmla="*/ 9756 w 10000"/>
                <a:gd name="connsiteY258" fmla="*/ 2608 h 10000"/>
                <a:gd name="connsiteX259" fmla="*/ 9750 w 10000"/>
                <a:gd name="connsiteY259" fmla="*/ 2533 h 10000"/>
                <a:gd name="connsiteX260" fmla="*/ 9736 w 10000"/>
                <a:gd name="connsiteY260" fmla="*/ 2467 h 10000"/>
                <a:gd name="connsiteX261" fmla="*/ 9723 w 10000"/>
                <a:gd name="connsiteY261" fmla="*/ 2417 h 10000"/>
                <a:gd name="connsiteX262" fmla="*/ 9704 w 10000"/>
                <a:gd name="connsiteY262" fmla="*/ 2342 h 10000"/>
                <a:gd name="connsiteX263" fmla="*/ 9671 w 10000"/>
                <a:gd name="connsiteY263" fmla="*/ 2209 h 10000"/>
                <a:gd name="connsiteX264" fmla="*/ 9631 w 10000"/>
                <a:gd name="connsiteY264" fmla="*/ 2101 h 10000"/>
                <a:gd name="connsiteX265" fmla="*/ 9578 w 10000"/>
                <a:gd name="connsiteY265" fmla="*/ 1977 h 10000"/>
                <a:gd name="connsiteX266" fmla="*/ 9519 w 10000"/>
                <a:gd name="connsiteY266" fmla="*/ 1860 h 10000"/>
                <a:gd name="connsiteX267" fmla="*/ 9453 w 10000"/>
                <a:gd name="connsiteY267" fmla="*/ 1761 h 10000"/>
                <a:gd name="connsiteX268" fmla="*/ 9387 w 10000"/>
                <a:gd name="connsiteY268" fmla="*/ 1661 h 10000"/>
                <a:gd name="connsiteX269" fmla="*/ 9315 w 10000"/>
                <a:gd name="connsiteY269" fmla="*/ 1578 h 10000"/>
                <a:gd name="connsiteX270" fmla="*/ 9229 w 10000"/>
                <a:gd name="connsiteY270" fmla="*/ 1487 h 10000"/>
                <a:gd name="connsiteX271" fmla="*/ 9150 w 10000"/>
                <a:gd name="connsiteY271" fmla="*/ 1420 h 10000"/>
                <a:gd name="connsiteX272" fmla="*/ 9058 w 10000"/>
                <a:gd name="connsiteY272" fmla="*/ 1354 h 10000"/>
                <a:gd name="connsiteX273" fmla="*/ 8959 w 10000"/>
                <a:gd name="connsiteY273" fmla="*/ 1312 h 10000"/>
                <a:gd name="connsiteX274" fmla="*/ 8860 w 10000"/>
                <a:gd name="connsiteY274" fmla="*/ 1262 h 10000"/>
                <a:gd name="connsiteX275" fmla="*/ 8867 w 10000"/>
                <a:gd name="connsiteY275" fmla="*/ 1262 h 10000"/>
                <a:gd name="connsiteX276" fmla="*/ 8860 w 10000"/>
                <a:gd name="connsiteY276" fmla="*/ 1196 h 10000"/>
                <a:gd name="connsiteX277" fmla="*/ 8847 w 10000"/>
                <a:gd name="connsiteY277" fmla="*/ 1130 h 10000"/>
                <a:gd name="connsiteX278" fmla="*/ 8827 w 10000"/>
                <a:gd name="connsiteY278" fmla="*/ 1063 h 10000"/>
                <a:gd name="connsiteX279" fmla="*/ 8814 w 10000"/>
                <a:gd name="connsiteY279" fmla="*/ 997 h 10000"/>
                <a:gd name="connsiteX280" fmla="*/ 8801 w 10000"/>
                <a:gd name="connsiteY280" fmla="*/ 939 h 10000"/>
                <a:gd name="connsiteX281" fmla="*/ 8775 w 10000"/>
                <a:gd name="connsiteY281" fmla="*/ 872 h 10000"/>
                <a:gd name="connsiteX282" fmla="*/ 8735 w 10000"/>
                <a:gd name="connsiteY282" fmla="*/ 756 h 10000"/>
                <a:gd name="connsiteX283" fmla="*/ 8682 w 10000"/>
                <a:gd name="connsiteY283" fmla="*/ 648 h 10000"/>
                <a:gd name="connsiteX284" fmla="*/ 8617 w 10000"/>
                <a:gd name="connsiteY284" fmla="*/ 540 h 10000"/>
                <a:gd name="connsiteX285" fmla="*/ 8551 w 10000"/>
                <a:gd name="connsiteY285" fmla="*/ 440 h 10000"/>
                <a:gd name="connsiteX286" fmla="*/ 8485 w 10000"/>
                <a:gd name="connsiteY286" fmla="*/ 365 h 10000"/>
                <a:gd name="connsiteX287" fmla="*/ 8406 w 10000"/>
                <a:gd name="connsiteY287" fmla="*/ 282 h 10000"/>
                <a:gd name="connsiteX288" fmla="*/ 8327 w 10000"/>
                <a:gd name="connsiteY288" fmla="*/ 208 h 10000"/>
                <a:gd name="connsiteX289" fmla="*/ 8241 w 10000"/>
                <a:gd name="connsiteY289" fmla="*/ 150 h 10000"/>
                <a:gd name="connsiteX290" fmla="*/ 8149 w 10000"/>
                <a:gd name="connsiteY290" fmla="*/ 91 h 10000"/>
                <a:gd name="connsiteX291" fmla="*/ 8050 w 10000"/>
                <a:gd name="connsiteY291" fmla="*/ 58 h 10000"/>
                <a:gd name="connsiteX292" fmla="*/ 8011 w 10000"/>
                <a:gd name="connsiteY292" fmla="*/ 33 h 10000"/>
                <a:gd name="connsiteX293" fmla="*/ 7964 w 10000"/>
                <a:gd name="connsiteY293" fmla="*/ 25 h 10000"/>
                <a:gd name="connsiteX294" fmla="*/ 7912 w 10000"/>
                <a:gd name="connsiteY294" fmla="*/ 17 h 10000"/>
                <a:gd name="connsiteX295" fmla="*/ 7866 w 10000"/>
                <a:gd name="connsiteY295" fmla="*/ 17 h 10000"/>
                <a:gd name="connsiteX296" fmla="*/ 7813 w 10000"/>
                <a:gd name="connsiteY296" fmla="*/ 0 h 10000"/>
                <a:gd name="connsiteX297" fmla="*/ 7760 w 10000"/>
                <a:gd name="connsiteY297" fmla="*/ 0 h 10000"/>
                <a:gd name="connsiteX298" fmla="*/ 7701 w 10000"/>
                <a:gd name="connsiteY298" fmla="*/ 0 h 10000"/>
                <a:gd name="connsiteX299" fmla="*/ 7642 w 10000"/>
                <a:gd name="connsiteY299" fmla="*/ 17 h 10000"/>
                <a:gd name="connsiteX300" fmla="*/ 7576 w 10000"/>
                <a:gd name="connsiteY300" fmla="*/ 25 h 10000"/>
                <a:gd name="connsiteX301" fmla="*/ 7516 w 10000"/>
                <a:gd name="connsiteY301" fmla="*/ 33 h 10000"/>
                <a:gd name="connsiteX302" fmla="*/ 7457 w 10000"/>
                <a:gd name="connsiteY302" fmla="*/ 58 h 10000"/>
                <a:gd name="connsiteX303" fmla="*/ 7398 w 10000"/>
                <a:gd name="connsiteY303" fmla="*/ 83 h 10000"/>
                <a:gd name="connsiteX304" fmla="*/ 7345 w 10000"/>
                <a:gd name="connsiteY304" fmla="*/ 116 h 10000"/>
                <a:gd name="connsiteX305" fmla="*/ 7286 w 10000"/>
                <a:gd name="connsiteY305" fmla="*/ 150 h 10000"/>
                <a:gd name="connsiteX306" fmla="*/ 7233 w 10000"/>
                <a:gd name="connsiteY306" fmla="*/ 183 h 10000"/>
                <a:gd name="connsiteX307" fmla="*/ 7181 w 10000"/>
                <a:gd name="connsiteY307" fmla="*/ 216 h 10000"/>
                <a:gd name="connsiteX308" fmla="*/ 7134 w 10000"/>
                <a:gd name="connsiteY308" fmla="*/ 266 h 10000"/>
                <a:gd name="connsiteX309" fmla="*/ 7082 w 10000"/>
                <a:gd name="connsiteY309" fmla="*/ 316 h 10000"/>
                <a:gd name="connsiteX310" fmla="*/ 7036 w 10000"/>
                <a:gd name="connsiteY310" fmla="*/ 365 h 10000"/>
                <a:gd name="connsiteX311" fmla="*/ 6989 w 10000"/>
                <a:gd name="connsiteY311" fmla="*/ 415 h 10000"/>
                <a:gd name="connsiteX312" fmla="*/ 6943 w 10000"/>
                <a:gd name="connsiteY312" fmla="*/ 473 h 10000"/>
                <a:gd name="connsiteX313" fmla="*/ 6904 w 10000"/>
                <a:gd name="connsiteY313" fmla="*/ 540 h 10000"/>
                <a:gd name="connsiteX314" fmla="*/ 6904 w 10000"/>
                <a:gd name="connsiteY314" fmla="*/ 540 h 10000"/>
                <a:gd name="connsiteX315" fmla="*/ 6871 w 10000"/>
                <a:gd name="connsiteY315" fmla="*/ 473 h 10000"/>
                <a:gd name="connsiteX316" fmla="*/ 6831 w 10000"/>
                <a:gd name="connsiteY316" fmla="*/ 415 h 10000"/>
                <a:gd name="connsiteX317" fmla="*/ 6785 w 10000"/>
                <a:gd name="connsiteY317" fmla="*/ 365 h 10000"/>
                <a:gd name="connsiteX318" fmla="*/ 6739 w 10000"/>
                <a:gd name="connsiteY318" fmla="*/ 316 h 10000"/>
                <a:gd name="connsiteX319" fmla="*/ 6693 w 10000"/>
                <a:gd name="connsiteY319" fmla="*/ 266 h 10000"/>
                <a:gd name="connsiteX320" fmla="*/ 6653 w 10000"/>
                <a:gd name="connsiteY320" fmla="*/ 224 h 10000"/>
                <a:gd name="connsiteX321" fmla="*/ 6594 w 10000"/>
                <a:gd name="connsiteY321" fmla="*/ 183 h 10000"/>
                <a:gd name="connsiteX322" fmla="*/ 6555 w 10000"/>
                <a:gd name="connsiteY322" fmla="*/ 150 h 10000"/>
                <a:gd name="connsiteX323" fmla="*/ 6502 w 10000"/>
                <a:gd name="connsiteY323" fmla="*/ 116 h 10000"/>
                <a:gd name="connsiteX324" fmla="*/ 6449 w 10000"/>
                <a:gd name="connsiteY324" fmla="*/ 83 h 10000"/>
                <a:gd name="connsiteX325" fmla="*/ 6383 w 10000"/>
                <a:gd name="connsiteY325" fmla="*/ 58 h 10000"/>
                <a:gd name="connsiteX326" fmla="*/ 6331 w 10000"/>
                <a:gd name="connsiteY326" fmla="*/ 33 h 10000"/>
                <a:gd name="connsiteX327" fmla="*/ 6271 w 10000"/>
                <a:gd name="connsiteY327" fmla="*/ 25 h 10000"/>
                <a:gd name="connsiteX328" fmla="*/ 6219 w 10000"/>
                <a:gd name="connsiteY328" fmla="*/ 17 h 10000"/>
                <a:gd name="connsiteX329" fmla="*/ 6159 w 10000"/>
                <a:gd name="connsiteY329" fmla="*/ 0 h 10000"/>
                <a:gd name="connsiteX330" fmla="*/ 6100 w 10000"/>
                <a:gd name="connsiteY330" fmla="*/ 0 h 10000"/>
                <a:gd name="connsiteX331" fmla="*/ 6034 w 10000"/>
                <a:gd name="connsiteY331" fmla="*/ 0 h 10000"/>
                <a:gd name="connsiteX332" fmla="*/ 5955 w 10000"/>
                <a:gd name="connsiteY332" fmla="*/ 17 h 10000"/>
                <a:gd name="connsiteX333" fmla="*/ 5889 w 10000"/>
                <a:gd name="connsiteY333" fmla="*/ 33 h 10000"/>
                <a:gd name="connsiteX334" fmla="*/ 5823 w 10000"/>
                <a:gd name="connsiteY334" fmla="*/ 58 h 10000"/>
                <a:gd name="connsiteX335" fmla="*/ 5751 w 10000"/>
                <a:gd name="connsiteY335" fmla="*/ 83 h 10000"/>
                <a:gd name="connsiteX336" fmla="*/ 5692 w 10000"/>
                <a:gd name="connsiteY336" fmla="*/ 125 h 10000"/>
                <a:gd name="connsiteX337" fmla="*/ 5632 w 10000"/>
                <a:gd name="connsiteY337" fmla="*/ 158 h 10000"/>
                <a:gd name="connsiteX338" fmla="*/ 5573 w 10000"/>
                <a:gd name="connsiteY338" fmla="*/ 208 h 10000"/>
                <a:gd name="connsiteX339" fmla="*/ 5514 w 10000"/>
                <a:gd name="connsiteY339" fmla="*/ 266 h 10000"/>
                <a:gd name="connsiteX340" fmla="*/ 5461 w 10000"/>
                <a:gd name="connsiteY340" fmla="*/ 316 h 10000"/>
                <a:gd name="connsiteX341" fmla="*/ 5408 w 10000"/>
                <a:gd name="connsiteY341" fmla="*/ 382 h 10000"/>
                <a:gd name="connsiteX342" fmla="*/ 5356 w 10000"/>
                <a:gd name="connsiteY342" fmla="*/ 457 h 10000"/>
                <a:gd name="connsiteX343" fmla="*/ 5310 w 10000"/>
                <a:gd name="connsiteY343" fmla="*/ 523 h 10000"/>
                <a:gd name="connsiteX344" fmla="*/ 5270 w 10000"/>
                <a:gd name="connsiteY344" fmla="*/ 598 h 10000"/>
                <a:gd name="connsiteX345" fmla="*/ 5231 w 10000"/>
                <a:gd name="connsiteY345" fmla="*/ 681 h 10000"/>
                <a:gd name="connsiteX346" fmla="*/ 5198 w 10000"/>
                <a:gd name="connsiteY346" fmla="*/ 772 h 10000"/>
                <a:gd name="connsiteX347" fmla="*/ 5204 w 10000"/>
                <a:gd name="connsiteY347" fmla="*/ 789 h 10000"/>
                <a:gd name="connsiteX348" fmla="*/ 5158 w 10000"/>
                <a:gd name="connsiteY348" fmla="*/ 731 h 10000"/>
                <a:gd name="connsiteX349" fmla="*/ 5112 w 10000"/>
                <a:gd name="connsiteY349" fmla="*/ 681 h 10000"/>
                <a:gd name="connsiteX350" fmla="*/ 5059 w 10000"/>
                <a:gd name="connsiteY350" fmla="*/ 623 h 10000"/>
                <a:gd name="connsiteX351" fmla="*/ 5013 w 10000"/>
                <a:gd name="connsiteY351" fmla="*/ 573 h 10000"/>
                <a:gd name="connsiteX352" fmla="*/ 4960 w 10000"/>
                <a:gd name="connsiteY352" fmla="*/ 540 h 10000"/>
                <a:gd name="connsiteX353" fmla="*/ 4908 w 10000"/>
                <a:gd name="connsiteY353" fmla="*/ 498 h 10000"/>
                <a:gd name="connsiteX354" fmla="*/ 4855 w 10000"/>
                <a:gd name="connsiteY354" fmla="*/ 465 h 10000"/>
                <a:gd name="connsiteX355" fmla="*/ 4802 w 10000"/>
                <a:gd name="connsiteY355" fmla="*/ 432 h 10000"/>
                <a:gd name="connsiteX356" fmla="*/ 4743 w 10000"/>
                <a:gd name="connsiteY356" fmla="*/ 399 h 10000"/>
                <a:gd name="connsiteX357" fmla="*/ 4690 w 10000"/>
                <a:gd name="connsiteY357" fmla="*/ 374 h 10000"/>
                <a:gd name="connsiteX358" fmla="*/ 4631 w 10000"/>
                <a:gd name="connsiteY358" fmla="*/ 349 h 10000"/>
                <a:gd name="connsiteX359" fmla="*/ 4578 w 10000"/>
                <a:gd name="connsiteY359" fmla="*/ 341 h 10000"/>
                <a:gd name="connsiteX360" fmla="*/ 4513 w 10000"/>
                <a:gd name="connsiteY360" fmla="*/ 316 h 10000"/>
                <a:gd name="connsiteX361" fmla="*/ 4453 w 10000"/>
                <a:gd name="connsiteY361" fmla="*/ 307 h 10000"/>
                <a:gd name="connsiteX362" fmla="*/ 4394 w 10000"/>
                <a:gd name="connsiteY362" fmla="*/ 307 h 10000"/>
                <a:gd name="connsiteX363" fmla="*/ 4335 w 10000"/>
                <a:gd name="connsiteY363" fmla="*/ 307 h 10000"/>
                <a:gd name="connsiteX364" fmla="*/ 4242 w 10000"/>
                <a:gd name="connsiteY364" fmla="*/ 307 h 10000"/>
                <a:gd name="connsiteX365" fmla="*/ 4163 w 10000"/>
                <a:gd name="connsiteY365" fmla="*/ 316 h 10000"/>
                <a:gd name="connsiteX366" fmla="*/ 4078 w 10000"/>
                <a:gd name="connsiteY366" fmla="*/ 341 h 10000"/>
                <a:gd name="connsiteX367" fmla="*/ 4005 w 10000"/>
                <a:gd name="connsiteY367" fmla="*/ 365 h 10000"/>
                <a:gd name="connsiteX368" fmla="*/ 3920 w 10000"/>
                <a:gd name="connsiteY368" fmla="*/ 399 h 10000"/>
                <a:gd name="connsiteX369" fmla="*/ 3847 w 10000"/>
                <a:gd name="connsiteY369" fmla="*/ 440 h 10000"/>
                <a:gd name="connsiteX370" fmla="*/ 3768 w 10000"/>
                <a:gd name="connsiteY370" fmla="*/ 490 h 10000"/>
                <a:gd name="connsiteX371" fmla="*/ 3702 w 10000"/>
                <a:gd name="connsiteY371" fmla="*/ 540 h 10000"/>
                <a:gd name="connsiteX372" fmla="*/ 3623 w 10000"/>
                <a:gd name="connsiteY372" fmla="*/ 615 h 10000"/>
                <a:gd name="connsiteX373" fmla="*/ 3564 w 10000"/>
                <a:gd name="connsiteY373" fmla="*/ 681 h 10000"/>
                <a:gd name="connsiteX374" fmla="*/ 3498 w 10000"/>
                <a:gd name="connsiteY374" fmla="*/ 748 h 10000"/>
                <a:gd name="connsiteX375" fmla="*/ 3439 w 10000"/>
                <a:gd name="connsiteY375" fmla="*/ 822 h 10000"/>
                <a:gd name="connsiteX376" fmla="*/ 3386 w 10000"/>
                <a:gd name="connsiteY376" fmla="*/ 914 h 10000"/>
                <a:gd name="connsiteX377" fmla="*/ 3333 w 10000"/>
                <a:gd name="connsiteY377" fmla="*/ 1005 h 10000"/>
                <a:gd name="connsiteX378" fmla="*/ 3287 w 10000"/>
                <a:gd name="connsiteY378" fmla="*/ 1096 h 10000"/>
                <a:gd name="connsiteX379" fmla="*/ 3241 w 10000"/>
                <a:gd name="connsiteY379" fmla="*/ 1196 h 10000"/>
                <a:gd name="connsiteX380" fmla="*/ 3241 w 10000"/>
                <a:gd name="connsiteY380" fmla="*/ 1204 h 10000"/>
                <a:gd name="connsiteX381" fmla="*/ 2829 w 10000"/>
                <a:gd name="connsiteY381" fmla="*/ 954 h 10000"/>
                <a:gd name="connsiteX382" fmla="*/ 3050 w 10000"/>
                <a:gd name="connsiteY382" fmla="*/ 1080 h 10000"/>
                <a:gd name="connsiteX383" fmla="*/ 2951 w 10000"/>
                <a:gd name="connsiteY383" fmla="*/ 1030 h 10000"/>
                <a:gd name="connsiteX384" fmla="*/ 2859 w 10000"/>
                <a:gd name="connsiteY384" fmla="*/ 997 h 10000"/>
                <a:gd name="connsiteX385" fmla="*/ 2760 w 10000"/>
                <a:gd name="connsiteY385" fmla="*/ 963 h 10000"/>
                <a:gd name="connsiteX386" fmla="*/ 2655 w 10000"/>
                <a:gd name="connsiteY386" fmla="*/ 939 h 10000"/>
                <a:gd name="connsiteX387" fmla="*/ 2556 w 10000"/>
                <a:gd name="connsiteY387" fmla="*/ 914 h 10000"/>
                <a:gd name="connsiteX388" fmla="*/ 2451 w 10000"/>
                <a:gd name="connsiteY388" fmla="*/ 914 h 10000"/>
                <a:gd name="connsiteX389" fmla="*/ 2365 w 10000"/>
                <a:gd name="connsiteY389" fmla="*/ 914 h 10000"/>
                <a:gd name="connsiteX390" fmla="*/ 2292 w 10000"/>
                <a:gd name="connsiteY390" fmla="*/ 930 h 10000"/>
                <a:gd name="connsiteX391" fmla="*/ 2207 w 10000"/>
                <a:gd name="connsiteY391" fmla="*/ 939 h 10000"/>
                <a:gd name="connsiteX392" fmla="*/ 2134 w 10000"/>
                <a:gd name="connsiteY392" fmla="*/ 963 h 10000"/>
                <a:gd name="connsiteX393" fmla="*/ 2055 w 10000"/>
                <a:gd name="connsiteY393" fmla="*/ 980 h 10000"/>
                <a:gd name="connsiteX394" fmla="*/ 1983 w 10000"/>
                <a:gd name="connsiteY394" fmla="*/ 1013 h 10000"/>
                <a:gd name="connsiteX395" fmla="*/ 1910 w 10000"/>
                <a:gd name="connsiteY395" fmla="*/ 1047 h 10000"/>
                <a:gd name="connsiteX396" fmla="*/ 1838 w 10000"/>
                <a:gd name="connsiteY396" fmla="*/ 1080 h 10000"/>
                <a:gd name="connsiteX397" fmla="*/ 1772 w 10000"/>
                <a:gd name="connsiteY397" fmla="*/ 1130 h 10000"/>
                <a:gd name="connsiteX398" fmla="*/ 1700 w 10000"/>
                <a:gd name="connsiteY398" fmla="*/ 1171 h 10000"/>
                <a:gd name="connsiteX399" fmla="*/ 1640 w 10000"/>
                <a:gd name="connsiteY399" fmla="*/ 1221 h 10000"/>
                <a:gd name="connsiteX400" fmla="*/ 1574 w 10000"/>
                <a:gd name="connsiteY400" fmla="*/ 1279 h 10000"/>
                <a:gd name="connsiteX401" fmla="*/ 1515 w 10000"/>
                <a:gd name="connsiteY401" fmla="*/ 1346 h 10000"/>
                <a:gd name="connsiteX402" fmla="*/ 1456 w 10000"/>
                <a:gd name="connsiteY402" fmla="*/ 1395 h 10000"/>
                <a:gd name="connsiteX403" fmla="*/ 1403 w 10000"/>
                <a:gd name="connsiteY403" fmla="*/ 1470 h 10000"/>
                <a:gd name="connsiteX404" fmla="*/ 1337 w 10000"/>
                <a:gd name="connsiteY404" fmla="*/ 1537 h 10000"/>
                <a:gd name="connsiteX405" fmla="*/ 1298 w 10000"/>
                <a:gd name="connsiteY405" fmla="*/ 1611 h 10000"/>
                <a:gd name="connsiteX406" fmla="*/ 1245 w 10000"/>
                <a:gd name="connsiteY406" fmla="*/ 1694 h 10000"/>
                <a:gd name="connsiteX407" fmla="*/ 1199 w 10000"/>
                <a:gd name="connsiteY407" fmla="*/ 1769 h 10000"/>
                <a:gd name="connsiteX408" fmla="*/ 1153 w 10000"/>
                <a:gd name="connsiteY408" fmla="*/ 1852 h 10000"/>
                <a:gd name="connsiteX409" fmla="*/ 1113 w 10000"/>
                <a:gd name="connsiteY409" fmla="*/ 1944 h 10000"/>
                <a:gd name="connsiteX410" fmla="*/ 1074 w 10000"/>
                <a:gd name="connsiteY410" fmla="*/ 2027 h 10000"/>
                <a:gd name="connsiteX411" fmla="*/ 1041 w 10000"/>
                <a:gd name="connsiteY411" fmla="*/ 2118 h 10000"/>
                <a:gd name="connsiteX412" fmla="*/ 1008 w 10000"/>
                <a:gd name="connsiteY412" fmla="*/ 2218 h 10000"/>
                <a:gd name="connsiteX413" fmla="*/ 975 w 10000"/>
                <a:gd name="connsiteY413" fmla="*/ 2309 h 10000"/>
                <a:gd name="connsiteX414" fmla="*/ 955 w 10000"/>
                <a:gd name="connsiteY414" fmla="*/ 2417 h 10000"/>
                <a:gd name="connsiteX415" fmla="*/ 935 w 10000"/>
                <a:gd name="connsiteY415" fmla="*/ 2517 h 10000"/>
                <a:gd name="connsiteX416" fmla="*/ 916 w 10000"/>
                <a:gd name="connsiteY416" fmla="*/ 2616 h 10000"/>
                <a:gd name="connsiteX417" fmla="*/ 903 w 10000"/>
                <a:gd name="connsiteY417" fmla="*/ 2716 h 10000"/>
                <a:gd name="connsiteX418" fmla="*/ 896 w 10000"/>
                <a:gd name="connsiteY418" fmla="*/ 2832 h 10000"/>
                <a:gd name="connsiteX419" fmla="*/ 889 w 10000"/>
                <a:gd name="connsiteY419" fmla="*/ 2932 h 10000"/>
                <a:gd name="connsiteX420" fmla="*/ 889 w 10000"/>
                <a:gd name="connsiteY420" fmla="*/ 3040 h 10000"/>
                <a:gd name="connsiteX421" fmla="*/ 889 w 10000"/>
                <a:gd name="connsiteY421" fmla="*/ 3189 h 10000"/>
                <a:gd name="connsiteX422" fmla="*/ 896 w 10000"/>
                <a:gd name="connsiteY422" fmla="*/ 3256 h 10000"/>
                <a:gd name="connsiteX423" fmla="*/ 903 w 10000"/>
                <a:gd name="connsiteY423" fmla="*/ 3339 h 10000"/>
                <a:gd name="connsiteX424" fmla="*/ 903 w 10000"/>
                <a:gd name="connsiteY424" fmla="*/ 3322 h 10000"/>
                <a:gd name="connsiteX0" fmla="*/ 903 w 10000"/>
                <a:gd name="connsiteY0" fmla="*/ 3322 h 10000"/>
                <a:gd name="connsiteX1" fmla="*/ 856 w 10000"/>
                <a:gd name="connsiteY1" fmla="*/ 3339 h 10000"/>
                <a:gd name="connsiteX2" fmla="*/ 804 w 10000"/>
                <a:gd name="connsiteY2" fmla="*/ 3347 h 10000"/>
                <a:gd name="connsiteX3" fmla="*/ 758 w 10000"/>
                <a:gd name="connsiteY3" fmla="*/ 3355 h 10000"/>
                <a:gd name="connsiteX4" fmla="*/ 711 w 10000"/>
                <a:gd name="connsiteY4" fmla="*/ 3380 h 10000"/>
                <a:gd name="connsiteX5" fmla="*/ 632 w 10000"/>
                <a:gd name="connsiteY5" fmla="*/ 3430 h 10000"/>
                <a:gd name="connsiteX6" fmla="*/ 547 w 10000"/>
                <a:gd name="connsiteY6" fmla="*/ 3472 h 10000"/>
                <a:gd name="connsiteX7" fmla="*/ 468 w 10000"/>
                <a:gd name="connsiteY7" fmla="*/ 3538 h 10000"/>
                <a:gd name="connsiteX8" fmla="*/ 389 w 10000"/>
                <a:gd name="connsiteY8" fmla="*/ 3605 h 10000"/>
                <a:gd name="connsiteX9" fmla="*/ 323 w 10000"/>
                <a:gd name="connsiteY9" fmla="*/ 3688 h 10000"/>
                <a:gd name="connsiteX10" fmla="*/ 264 w 10000"/>
                <a:gd name="connsiteY10" fmla="*/ 3779 h 10000"/>
                <a:gd name="connsiteX11" fmla="*/ 204 w 10000"/>
                <a:gd name="connsiteY11" fmla="*/ 3879 h 10000"/>
                <a:gd name="connsiteX12" fmla="*/ 152 w 10000"/>
                <a:gd name="connsiteY12" fmla="*/ 3978 h 10000"/>
                <a:gd name="connsiteX13" fmla="*/ 105 w 10000"/>
                <a:gd name="connsiteY13" fmla="*/ 4078 h 10000"/>
                <a:gd name="connsiteX14" fmla="*/ 86 w 10000"/>
                <a:gd name="connsiteY14" fmla="*/ 4136 h 10000"/>
                <a:gd name="connsiteX15" fmla="*/ 66 w 10000"/>
                <a:gd name="connsiteY15" fmla="*/ 4194 h 10000"/>
                <a:gd name="connsiteX16" fmla="*/ 53 w 10000"/>
                <a:gd name="connsiteY16" fmla="*/ 4261 h 10000"/>
                <a:gd name="connsiteX17" fmla="*/ 33 w 10000"/>
                <a:gd name="connsiteY17" fmla="*/ 4319 h 10000"/>
                <a:gd name="connsiteX18" fmla="*/ 26 w 10000"/>
                <a:gd name="connsiteY18" fmla="*/ 4369 h 10000"/>
                <a:gd name="connsiteX19" fmla="*/ 20 w 10000"/>
                <a:gd name="connsiteY19" fmla="*/ 4444 h 10000"/>
                <a:gd name="connsiteX20" fmla="*/ 13 w 10000"/>
                <a:gd name="connsiteY20" fmla="*/ 4510 h 10000"/>
                <a:gd name="connsiteX21" fmla="*/ 7 w 10000"/>
                <a:gd name="connsiteY21" fmla="*/ 4568 h 10000"/>
                <a:gd name="connsiteX22" fmla="*/ 0 w 10000"/>
                <a:gd name="connsiteY22" fmla="*/ 4635 h 10000"/>
                <a:gd name="connsiteX23" fmla="*/ 0 w 10000"/>
                <a:gd name="connsiteY23" fmla="*/ 4701 h 10000"/>
                <a:gd name="connsiteX24" fmla="*/ 7 w 10000"/>
                <a:gd name="connsiteY24" fmla="*/ 4792 h 10000"/>
                <a:gd name="connsiteX25" fmla="*/ 7 w 10000"/>
                <a:gd name="connsiteY25" fmla="*/ 4875 h 10000"/>
                <a:gd name="connsiteX26" fmla="*/ 20 w 10000"/>
                <a:gd name="connsiteY26" fmla="*/ 4967 h 10000"/>
                <a:gd name="connsiteX27" fmla="*/ 33 w 10000"/>
                <a:gd name="connsiteY27" fmla="*/ 5058 h 10000"/>
                <a:gd name="connsiteX28" fmla="*/ 53 w 10000"/>
                <a:gd name="connsiteY28" fmla="*/ 5141 h 10000"/>
                <a:gd name="connsiteX29" fmla="*/ 72 w 10000"/>
                <a:gd name="connsiteY29" fmla="*/ 5233 h 10000"/>
                <a:gd name="connsiteX30" fmla="*/ 105 w 10000"/>
                <a:gd name="connsiteY30" fmla="*/ 5307 h 10000"/>
                <a:gd name="connsiteX31" fmla="*/ 132 w 10000"/>
                <a:gd name="connsiteY31" fmla="*/ 5382 h 10000"/>
                <a:gd name="connsiteX32" fmla="*/ 171 w 10000"/>
                <a:gd name="connsiteY32" fmla="*/ 5457 h 10000"/>
                <a:gd name="connsiteX33" fmla="*/ 204 w 10000"/>
                <a:gd name="connsiteY33" fmla="*/ 5532 h 10000"/>
                <a:gd name="connsiteX34" fmla="*/ 244 w 10000"/>
                <a:gd name="connsiteY34" fmla="*/ 5598 h 10000"/>
                <a:gd name="connsiteX35" fmla="*/ 290 w 10000"/>
                <a:gd name="connsiteY35" fmla="*/ 5664 h 10000"/>
                <a:gd name="connsiteX36" fmla="*/ 336 w 10000"/>
                <a:gd name="connsiteY36" fmla="*/ 5723 h 10000"/>
                <a:gd name="connsiteX37" fmla="*/ 389 w 10000"/>
                <a:gd name="connsiteY37" fmla="*/ 5781 h 10000"/>
                <a:gd name="connsiteX38" fmla="*/ 441 w 10000"/>
                <a:gd name="connsiteY38" fmla="*/ 5839 h 10000"/>
                <a:gd name="connsiteX39" fmla="*/ 494 w 10000"/>
                <a:gd name="connsiteY39" fmla="*/ 5897 h 10000"/>
                <a:gd name="connsiteX40" fmla="*/ 494 w 10000"/>
                <a:gd name="connsiteY40" fmla="*/ 5872 h 10000"/>
                <a:gd name="connsiteX41" fmla="*/ 435 w 10000"/>
                <a:gd name="connsiteY41" fmla="*/ 5972 h 10000"/>
                <a:gd name="connsiteX42" fmla="*/ 402 w 10000"/>
                <a:gd name="connsiteY42" fmla="*/ 6030 h 10000"/>
                <a:gd name="connsiteX43" fmla="*/ 375 w 10000"/>
                <a:gd name="connsiteY43" fmla="*/ 6071 h 10000"/>
                <a:gd name="connsiteX44" fmla="*/ 349 w 10000"/>
                <a:gd name="connsiteY44" fmla="*/ 6130 h 10000"/>
                <a:gd name="connsiteX45" fmla="*/ 329 w 10000"/>
                <a:gd name="connsiteY45" fmla="*/ 6188 h 10000"/>
                <a:gd name="connsiteX46" fmla="*/ 310 w 10000"/>
                <a:gd name="connsiteY46" fmla="*/ 6246 h 10000"/>
                <a:gd name="connsiteX47" fmla="*/ 290 w 10000"/>
                <a:gd name="connsiteY47" fmla="*/ 6312 h 10000"/>
                <a:gd name="connsiteX48" fmla="*/ 277 w 10000"/>
                <a:gd name="connsiteY48" fmla="*/ 6362 h 10000"/>
                <a:gd name="connsiteX49" fmla="*/ 264 w 10000"/>
                <a:gd name="connsiteY49" fmla="*/ 6420 h 10000"/>
                <a:gd name="connsiteX50" fmla="*/ 244 w 10000"/>
                <a:gd name="connsiteY50" fmla="*/ 6487 h 10000"/>
                <a:gd name="connsiteX51" fmla="*/ 237 w 10000"/>
                <a:gd name="connsiteY51" fmla="*/ 6545 h 10000"/>
                <a:gd name="connsiteX52" fmla="*/ 231 w 10000"/>
                <a:gd name="connsiteY52" fmla="*/ 6611 h 10000"/>
                <a:gd name="connsiteX53" fmla="*/ 224 w 10000"/>
                <a:gd name="connsiteY53" fmla="*/ 6678 h 10000"/>
                <a:gd name="connsiteX54" fmla="*/ 224 w 10000"/>
                <a:gd name="connsiteY54" fmla="*/ 6752 h 10000"/>
                <a:gd name="connsiteX55" fmla="*/ 224 w 10000"/>
                <a:gd name="connsiteY55" fmla="*/ 6802 h 10000"/>
                <a:gd name="connsiteX56" fmla="*/ 224 w 10000"/>
                <a:gd name="connsiteY56" fmla="*/ 6885 h 10000"/>
                <a:gd name="connsiteX57" fmla="*/ 224 w 10000"/>
                <a:gd name="connsiteY57" fmla="*/ 6952 h 10000"/>
                <a:gd name="connsiteX58" fmla="*/ 231 w 10000"/>
                <a:gd name="connsiteY58" fmla="*/ 7018 h 10000"/>
                <a:gd name="connsiteX59" fmla="*/ 237 w 10000"/>
                <a:gd name="connsiteY59" fmla="*/ 7085 h 10000"/>
                <a:gd name="connsiteX60" fmla="*/ 257 w 10000"/>
                <a:gd name="connsiteY60" fmla="*/ 7151 h 10000"/>
                <a:gd name="connsiteX61" fmla="*/ 270 w 10000"/>
                <a:gd name="connsiteY61" fmla="*/ 7209 h 10000"/>
                <a:gd name="connsiteX62" fmla="*/ 283 w 10000"/>
                <a:gd name="connsiteY62" fmla="*/ 7276 h 10000"/>
                <a:gd name="connsiteX63" fmla="*/ 296 w 10000"/>
                <a:gd name="connsiteY63" fmla="*/ 7342 h 10000"/>
                <a:gd name="connsiteX64" fmla="*/ 323 w 10000"/>
                <a:gd name="connsiteY64" fmla="*/ 7400 h 10000"/>
                <a:gd name="connsiteX65" fmla="*/ 343 w 10000"/>
                <a:gd name="connsiteY65" fmla="*/ 7458 h 10000"/>
                <a:gd name="connsiteX66" fmla="*/ 369 w 10000"/>
                <a:gd name="connsiteY66" fmla="*/ 7517 h 10000"/>
                <a:gd name="connsiteX67" fmla="*/ 389 w 10000"/>
                <a:gd name="connsiteY67" fmla="*/ 7575 h 10000"/>
                <a:gd name="connsiteX68" fmla="*/ 448 w 10000"/>
                <a:gd name="connsiteY68" fmla="*/ 7683 h 10000"/>
                <a:gd name="connsiteX69" fmla="*/ 520 w 10000"/>
                <a:gd name="connsiteY69" fmla="*/ 7774 h 10000"/>
                <a:gd name="connsiteX70" fmla="*/ 586 w 10000"/>
                <a:gd name="connsiteY70" fmla="*/ 7865 h 10000"/>
                <a:gd name="connsiteX71" fmla="*/ 672 w 10000"/>
                <a:gd name="connsiteY71" fmla="*/ 7940 h 10000"/>
                <a:gd name="connsiteX72" fmla="*/ 751 w 10000"/>
                <a:gd name="connsiteY72" fmla="*/ 8007 h 10000"/>
                <a:gd name="connsiteX73" fmla="*/ 791 w 10000"/>
                <a:gd name="connsiteY73" fmla="*/ 8048 h 10000"/>
                <a:gd name="connsiteX74" fmla="*/ 837 w 10000"/>
                <a:gd name="connsiteY74" fmla="*/ 8065 h 10000"/>
                <a:gd name="connsiteX75" fmla="*/ 883 w 10000"/>
                <a:gd name="connsiteY75" fmla="*/ 8098 h 10000"/>
                <a:gd name="connsiteX76" fmla="*/ 935 w 10000"/>
                <a:gd name="connsiteY76" fmla="*/ 8123 h 10000"/>
                <a:gd name="connsiteX77" fmla="*/ 975 w 10000"/>
                <a:gd name="connsiteY77" fmla="*/ 8131 h 10000"/>
                <a:gd name="connsiteX78" fmla="*/ 1021 w 10000"/>
                <a:gd name="connsiteY78" fmla="*/ 8156 h 10000"/>
                <a:gd name="connsiteX79" fmla="*/ 1074 w 10000"/>
                <a:gd name="connsiteY79" fmla="*/ 8164 h 10000"/>
                <a:gd name="connsiteX80" fmla="*/ 1126 w 10000"/>
                <a:gd name="connsiteY80" fmla="*/ 8164 h 10000"/>
                <a:gd name="connsiteX81" fmla="*/ 1173 w 10000"/>
                <a:gd name="connsiteY81" fmla="*/ 8181 h 10000"/>
                <a:gd name="connsiteX82" fmla="*/ 1225 w 10000"/>
                <a:gd name="connsiteY82" fmla="*/ 8181 h 10000"/>
                <a:gd name="connsiteX83" fmla="*/ 1285 w 10000"/>
                <a:gd name="connsiteY83" fmla="*/ 8181 h 10000"/>
                <a:gd name="connsiteX84" fmla="*/ 1350 w 10000"/>
                <a:gd name="connsiteY84" fmla="*/ 8164 h 10000"/>
                <a:gd name="connsiteX85" fmla="*/ 1337 w 10000"/>
                <a:gd name="connsiteY85" fmla="*/ 8181 h 10000"/>
                <a:gd name="connsiteX86" fmla="*/ 1410 w 10000"/>
                <a:gd name="connsiteY86" fmla="*/ 8314 h 10000"/>
                <a:gd name="connsiteX87" fmla="*/ 1476 w 10000"/>
                <a:gd name="connsiteY87" fmla="*/ 8447 h 10000"/>
                <a:gd name="connsiteX88" fmla="*/ 1548 w 10000"/>
                <a:gd name="connsiteY88" fmla="*/ 8571 h 10000"/>
                <a:gd name="connsiteX89" fmla="*/ 1627 w 10000"/>
                <a:gd name="connsiteY89" fmla="*/ 8696 h 10000"/>
                <a:gd name="connsiteX90" fmla="*/ 1719 w 10000"/>
                <a:gd name="connsiteY90" fmla="*/ 8796 h 10000"/>
                <a:gd name="connsiteX91" fmla="*/ 1805 w 10000"/>
                <a:gd name="connsiteY91" fmla="*/ 8904 h 10000"/>
                <a:gd name="connsiteX92" fmla="*/ 1897 w 10000"/>
                <a:gd name="connsiteY92" fmla="*/ 8987 h 10000"/>
                <a:gd name="connsiteX93" fmla="*/ 1996 w 10000"/>
                <a:gd name="connsiteY93" fmla="*/ 9078 h 10000"/>
                <a:gd name="connsiteX94" fmla="*/ 2101 w 10000"/>
                <a:gd name="connsiteY94" fmla="*/ 9145 h 10000"/>
                <a:gd name="connsiteX95" fmla="*/ 2207 w 10000"/>
                <a:gd name="connsiteY95" fmla="*/ 9219 h 10000"/>
                <a:gd name="connsiteX96" fmla="*/ 2312 w 10000"/>
                <a:gd name="connsiteY96" fmla="*/ 9269 h 10000"/>
                <a:gd name="connsiteX97" fmla="*/ 2424 w 10000"/>
                <a:gd name="connsiteY97" fmla="*/ 9319 h 10000"/>
                <a:gd name="connsiteX98" fmla="*/ 2536 w 10000"/>
                <a:gd name="connsiteY98" fmla="*/ 9360 h 10000"/>
                <a:gd name="connsiteX99" fmla="*/ 2661 w 10000"/>
                <a:gd name="connsiteY99" fmla="*/ 9385 h 10000"/>
                <a:gd name="connsiteX100" fmla="*/ 2773 w 10000"/>
                <a:gd name="connsiteY100" fmla="*/ 9410 h 10000"/>
                <a:gd name="connsiteX101" fmla="*/ 2892 w 10000"/>
                <a:gd name="connsiteY101" fmla="*/ 9410 h 10000"/>
                <a:gd name="connsiteX102" fmla="*/ 2951 w 10000"/>
                <a:gd name="connsiteY102" fmla="*/ 9410 h 10000"/>
                <a:gd name="connsiteX103" fmla="*/ 3017 w 10000"/>
                <a:gd name="connsiteY103" fmla="*/ 9410 h 10000"/>
                <a:gd name="connsiteX104" fmla="*/ 3136 w 10000"/>
                <a:gd name="connsiteY104" fmla="*/ 9385 h 10000"/>
                <a:gd name="connsiteX105" fmla="*/ 3254 w 10000"/>
                <a:gd name="connsiteY105" fmla="*/ 9360 h 10000"/>
                <a:gd name="connsiteX106" fmla="*/ 3366 w 10000"/>
                <a:gd name="connsiteY106" fmla="*/ 9319 h 10000"/>
                <a:gd name="connsiteX107" fmla="*/ 3485 w 10000"/>
                <a:gd name="connsiteY107" fmla="*/ 9269 h 10000"/>
                <a:gd name="connsiteX108" fmla="*/ 3597 w 10000"/>
                <a:gd name="connsiteY108" fmla="*/ 9203 h 10000"/>
                <a:gd name="connsiteX109" fmla="*/ 3709 w 10000"/>
                <a:gd name="connsiteY109" fmla="*/ 9136 h 10000"/>
                <a:gd name="connsiteX110" fmla="*/ 3814 w 10000"/>
                <a:gd name="connsiteY110" fmla="*/ 9061 h 10000"/>
                <a:gd name="connsiteX111" fmla="*/ 3814 w 10000"/>
                <a:gd name="connsiteY111" fmla="*/ 9061 h 10000"/>
                <a:gd name="connsiteX112" fmla="*/ 3867 w 10000"/>
                <a:gd name="connsiteY112" fmla="*/ 9169 h 10000"/>
                <a:gd name="connsiteX113" fmla="*/ 3926 w 10000"/>
                <a:gd name="connsiteY113" fmla="*/ 9269 h 10000"/>
                <a:gd name="connsiteX114" fmla="*/ 3992 w 10000"/>
                <a:gd name="connsiteY114" fmla="*/ 9377 h 10000"/>
                <a:gd name="connsiteX115" fmla="*/ 4065 w 10000"/>
                <a:gd name="connsiteY115" fmla="*/ 9460 h 10000"/>
                <a:gd name="connsiteX116" fmla="*/ 4137 w 10000"/>
                <a:gd name="connsiteY116" fmla="*/ 9543 h 10000"/>
                <a:gd name="connsiteX117" fmla="*/ 4216 w 10000"/>
                <a:gd name="connsiteY117" fmla="*/ 9618 h 10000"/>
                <a:gd name="connsiteX118" fmla="*/ 4289 w 10000"/>
                <a:gd name="connsiteY118" fmla="*/ 9684 h 10000"/>
                <a:gd name="connsiteX119" fmla="*/ 4374 w 10000"/>
                <a:gd name="connsiteY119" fmla="*/ 9759 h 10000"/>
                <a:gd name="connsiteX120" fmla="*/ 4460 w 10000"/>
                <a:gd name="connsiteY120" fmla="*/ 9809 h 10000"/>
                <a:gd name="connsiteX121" fmla="*/ 4545 w 10000"/>
                <a:gd name="connsiteY121" fmla="*/ 9867 h 10000"/>
                <a:gd name="connsiteX122" fmla="*/ 4638 w 10000"/>
                <a:gd name="connsiteY122" fmla="*/ 9900 h 10000"/>
                <a:gd name="connsiteX123" fmla="*/ 4730 w 10000"/>
                <a:gd name="connsiteY123" fmla="*/ 9950 h 10000"/>
                <a:gd name="connsiteX124" fmla="*/ 4822 w 10000"/>
                <a:gd name="connsiteY124" fmla="*/ 9967 h 10000"/>
                <a:gd name="connsiteX125" fmla="*/ 4914 w 10000"/>
                <a:gd name="connsiteY125" fmla="*/ 9992 h 10000"/>
                <a:gd name="connsiteX126" fmla="*/ 5013 w 10000"/>
                <a:gd name="connsiteY126" fmla="*/ 10000 h 10000"/>
                <a:gd name="connsiteX127" fmla="*/ 5112 w 10000"/>
                <a:gd name="connsiteY127" fmla="*/ 10000 h 10000"/>
                <a:gd name="connsiteX128" fmla="*/ 5178 w 10000"/>
                <a:gd name="connsiteY128" fmla="*/ 10000 h 10000"/>
                <a:gd name="connsiteX129" fmla="*/ 5237 w 10000"/>
                <a:gd name="connsiteY129" fmla="*/ 10000 h 10000"/>
                <a:gd name="connsiteX130" fmla="*/ 5303 w 10000"/>
                <a:gd name="connsiteY130" fmla="*/ 9992 h 10000"/>
                <a:gd name="connsiteX131" fmla="*/ 5369 w 10000"/>
                <a:gd name="connsiteY131" fmla="*/ 9983 h 10000"/>
                <a:gd name="connsiteX132" fmla="*/ 5428 w 10000"/>
                <a:gd name="connsiteY132" fmla="*/ 9958 h 10000"/>
                <a:gd name="connsiteX133" fmla="*/ 5487 w 10000"/>
                <a:gd name="connsiteY133" fmla="*/ 9950 h 10000"/>
                <a:gd name="connsiteX134" fmla="*/ 5547 w 10000"/>
                <a:gd name="connsiteY134" fmla="*/ 9925 h 10000"/>
                <a:gd name="connsiteX135" fmla="*/ 5606 w 10000"/>
                <a:gd name="connsiteY135" fmla="*/ 9900 h 10000"/>
                <a:gd name="connsiteX136" fmla="*/ 5665 w 10000"/>
                <a:gd name="connsiteY136" fmla="*/ 9867 h 10000"/>
                <a:gd name="connsiteX137" fmla="*/ 5725 w 10000"/>
                <a:gd name="connsiteY137" fmla="*/ 9834 h 10000"/>
                <a:gd name="connsiteX138" fmla="*/ 5784 w 10000"/>
                <a:gd name="connsiteY138" fmla="*/ 9801 h 10000"/>
                <a:gd name="connsiteX139" fmla="*/ 5837 w 10000"/>
                <a:gd name="connsiteY139" fmla="*/ 9767 h 10000"/>
                <a:gd name="connsiteX140" fmla="*/ 5889 w 10000"/>
                <a:gd name="connsiteY140" fmla="*/ 9726 h 10000"/>
                <a:gd name="connsiteX141" fmla="*/ 5942 w 10000"/>
                <a:gd name="connsiteY141" fmla="*/ 9676 h 10000"/>
                <a:gd name="connsiteX142" fmla="*/ 6041 w 10000"/>
                <a:gd name="connsiteY142" fmla="*/ 9585 h 10000"/>
                <a:gd name="connsiteX143" fmla="*/ 6140 w 10000"/>
                <a:gd name="connsiteY143" fmla="*/ 9485 h 10000"/>
                <a:gd name="connsiteX144" fmla="*/ 6225 w 10000"/>
                <a:gd name="connsiteY144" fmla="*/ 9360 h 10000"/>
                <a:gd name="connsiteX145" fmla="*/ 6311 w 10000"/>
                <a:gd name="connsiteY145" fmla="*/ 9236 h 10000"/>
                <a:gd name="connsiteX146" fmla="*/ 6350 w 10000"/>
                <a:gd name="connsiteY146" fmla="*/ 9178 h 10000"/>
                <a:gd name="connsiteX147" fmla="*/ 6383 w 10000"/>
                <a:gd name="connsiteY147" fmla="*/ 9111 h 10000"/>
                <a:gd name="connsiteX148" fmla="*/ 6423 w 10000"/>
                <a:gd name="connsiteY148" fmla="*/ 9037 h 10000"/>
                <a:gd name="connsiteX149" fmla="*/ 6456 w 10000"/>
                <a:gd name="connsiteY149" fmla="*/ 8970 h 10000"/>
                <a:gd name="connsiteX150" fmla="*/ 6482 w 10000"/>
                <a:gd name="connsiteY150" fmla="*/ 8887 h 10000"/>
                <a:gd name="connsiteX151" fmla="*/ 6515 w 10000"/>
                <a:gd name="connsiteY151" fmla="*/ 8821 h 10000"/>
                <a:gd name="connsiteX152" fmla="*/ 6535 w 10000"/>
                <a:gd name="connsiteY152" fmla="*/ 8746 h 10000"/>
                <a:gd name="connsiteX153" fmla="*/ 6568 w 10000"/>
                <a:gd name="connsiteY153" fmla="*/ 8654 h 10000"/>
                <a:gd name="connsiteX154" fmla="*/ 6588 w 10000"/>
                <a:gd name="connsiteY154" fmla="*/ 8571 h 10000"/>
                <a:gd name="connsiteX155" fmla="*/ 6607 w 10000"/>
                <a:gd name="connsiteY155" fmla="*/ 8497 h 10000"/>
                <a:gd name="connsiteX156" fmla="*/ 6614 w 10000"/>
                <a:gd name="connsiteY156" fmla="*/ 8505 h 10000"/>
                <a:gd name="connsiteX157" fmla="*/ 6686 w 10000"/>
                <a:gd name="connsiteY157" fmla="*/ 8563 h 10000"/>
                <a:gd name="connsiteX158" fmla="*/ 6772 w 10000"/>
                <a:gd name="connsiteY158" fmla="*/ 8621 h 10000"/>
                <a:gd name="connsiteX159" fmla="*/ 6864 w 10000"/>
                <a:gd name="connsiteY159" fmla="*/ 8671 h 10000"/>
                <a:gd name="connsiteX160" fmla="*/ 6950 w 10000"/>
                <a:gd name="connsiteY160" fmla="*/ 8713 h 10000"/>
                <a:gd name="connsiteX161" fmla="*/ 7042 w 10000"/>
                <a:gd name="connsiteY161" fmla="*/ 8746 h 10000"/>
                <a:gd name="connsiteX162" fmla="*/ 7134 w 10000"/>
                <a:gd name="connsiteY162" fmla="*/ 8762 h 10000"/>
                <a:gd name="connsiteX163" fmla="*/ 7227 w 10000"/>
                <a:gd name="connsiteY163" fmla="*/ 8779 h 10000"/>
                <a:gd name="connsiteX164" fmla="*/ 7319 w 10000"/>
                <a:gd name="connsiteY164" fmla="*/ 8779 h 10000"/>
                <a:gd name="connsiteX165" fmla="*/ 7391 w 10000"/>
                <a:gd name="connsiteY165" fmla="*/ 8779 h 10000"/>
                <a:gd name="connsiteX166" fmla="*/ 7457 w 10000"/>
                <a:gd name="connsiteY166" fmla="*/ 8762 h 10000"/>
                <a:gd name="connsiteX167" fmla="*/ 7516 w 10000"/>
                <a:gd name="connsiteY167" fmla="*/ 8754 h 10000"/>
                <a:gd name="connsiteX168" fmla="*/ 7582 w 10000"/>
                <a:gd name="connsiteY168" fmla="*/ 8746 h 10000"/>
                <a:gd name="connsiteX169" fmla="*/ 7655 w 10000"/>
                <a:gd name="connsiteY169" fmla="*/ 8721 h 10000"/>
                <a:gd name="connsiteX170" fmla="*/ 7714 w 10000"/>
                <a:gd name="connsiteY170" fmla="*/ 8696 h 10000"/>
                <a:gd name="connsiteX171" fmla="*/ 7773 w 10000"/>
                <a:gd name="connsiteY171" fmla="*/ 8671 h 10000"/>
                <a:gd name="connsiteX172" fmla="*/ 7833 w 10000"/>
                <a:gd name="connsiteY172" fmla="*/ 8638 h 10000"/>
                <a:gd name="connsiteX173" fmla="*/ 7892 w 10000"/>
                <a:gd name="connsiteY173" fmla="*/ 8605 h 10000"/>
                <a:gd name="connsiteX174" fmla="*/ 7958 w 10000"/>
                <a:gd name="connsiteY174" fmla="*/ 8563 h 10000"/>
                <a:gd name="connsiteX175" fmla="*/ 8011 w 10000"/>
                <a:gd name="connsiteY175" fmla="*/ 8513 h 10000"/>
                <a:gd name="connsiteX176" fmla="*/ 8063 w 10000"/>
                <a:gd name="connsiteY176" fmla="*/ 8472 h 10000"/>
                <a:gd name="connsiteX177" fmla="*/ 8116 w 10000"/>
                <a:gd name="connsiteY177" fmla="*/ 8414 h 10000"/>
                <a:gd name="connsiteX178" fmla="*/ 8169 w 10000"/>
                <a:gd name="connsiteY178" fmla="*/ 8372 h 10000"/>
                <a:gd name="connsiteX179" fmla="*/ 8215 w 10000"/>
                <a:gd name="connsiteY179" fmla="*/ 8314 h 10000"/>
                <a:gd name="connsiteX180" fmla="*/ 8267 w 10000"/>
                <a:gd name="connsiteY180" fmla="*/ 8248 h 10000"/>
                <a:gd name="connsiteX181" fmla="*/ 8300 w 10000"/>
                <a:gd name="connsiteY181" fmla="*/ 8189 h 10000"/>
                <a:gd name="connsiteX182" fmla="*/ 8347 w 10000"/>
                <a:gd name="connsiteY182" fmla="*/ 8123 h 10000"/>
                <a:gd name="connsiteX183" fmla="*/ 8386 w 10000"/>
                <a:gd name="connsiteY183" fmla="*/ 8056 h 10000"/>
                <a:gd name="connsiteX184" fmla="*/ 8426 w 10000"/>
                <a:gd name="connsiteY184" fmla="*/ 7990 h 10000"/>
                <a:gd name="connsiteX185" fmla="*/ 8458 w 10000"/>
                <a:gd name="connsiteY185" fmla="*/ 7907 h 10000"/>
                <a:gd name="connsiteX186" fmla="*/ 8491 w 10000"/>
                <a:gd name="connsiteY186" fmla="*/ 7832 h 10000"/>
                <a:gd name="connsiteX187" fmla="*/ 8518 w 10000"/>
                <a:gd name="connsiteY187" fmla="*/ 7766 h 10000"/>
                <a:gd name="connsiteX188" fmla="*/ 8551 w 10000"/>
                <a:gd name="connsiteY188" fmla="*/ 7674 h 10000"/>
                <a:gd name="connsiteX189" fmla="*/ 8570 w 10000"/>
                <a:gd name="connsiteY189" fmla="*/ 7591 h 10000"/>
                <a:gd name="connsiteX190" fmla="*/ 8597 w 10000"/>
                <a:gd name="connsiteY190" fmla="*/ 7517 h 10000"/>
                <a:gd name="connsiteX191" fmla="*/ 8610 w 10000"/>
                <a:gd name="connsiteY191" fmla="*/ 7425 h 10000"/>
                <a:gd name="connsiteX192" fmla="*/ 8630 w 10000"/>
                <a:gd name="connsiteY192" fmla="*/ 7334 h 10000"/>
                <a:gd name="connsiteX193" fmla="*/ 8643 w 10000"/>
                <a:gd name="connsiteY193" fmla="*/ 7243 h 10000"/>
                <a:gd name="connsiteX194" fmla="*/ 8650 w 10000"/>
                <a:gd name="connsiteY194" fmla="*/ 7151 h 10000"/>
                <a:gd name="connsiteX195" fmla="*/ 8656 w 10000"/>
                <a:gd name="connsiteY195" fmla="*/ 7068 h 10000"/>
                <a:gd name="connsiteX196" fmla="*/ 8656 w 10000"/>
                <a:gd name="connsiteY196" fmla="*/ 6977 h 10000"/>
                <a:gd name="connsiteX197" fmla="*/ 8656 w 10000"/>
                <a:gd name="connsiteY197" fmla="*/ 6977 h 10000"/>
                <a:gd name="connsiteX198" fmla="*/ 8722 w 10000"/>
                <a:gd name="connsiteY198" fmla="*/ 6952 h 10000"/>
                <a:gd name="connsiteX199" fmla="*/ 8801 w 10000"/>
                <a:gd name="connsiteY199" fmla="*/ 6927 h 10000"/>
                <a:gd name="connsiteX200" fmla="*/ 8867 w 10000"/>
                <a:gd name="connsiteY200" fmla="*/ 6910 h 10000"/>
                <a:gd name="connsiteX201" fmla="*/ 8933 w 10000"/>
                <a:gd name="connsiteY201" fmla="*/ 6869 h 10000"/>
                <a:gd name="connsiteX202" fmla="*/ 9005 w 10000"/>
                <a:gd name="connsiteY202" fmla="*/ 6852 h 10000"/>
                <a:gd name="connsiteX203" fmla="*/ 9065 w 10000"/>
                <a:gd name="connsiteY203" fmla="*/ 6802 h 10000"/>
                <a:gd name="connsiteX204" fmla="*/ 9130 w 10000"/>
                <a:gd name="connsiteY204" fmla="*/ 6769 h 10000"/>
                <a:gd name="connsiteX205" fmla="*/ 9190 w 10000"/>
                <a:gd name="connsiteY205" fmla="*/ 6728 h 10000"/>
                <a:gd name="connsiteX206" fmla="*/ 9256 w 10000"/>
                <a:gd name="connsiteY206" fmla="*/ 6678 h 10000"/>
                <a:gd name="connsiteX207" fmla="*/ 9308 w 10000"/>
                <a:gd name="connsiteY207" fmla="*/ 6628 h 10000"/>
                <a:gd name="connsiteX208" fmla="*/ 9368 w 10000"/>
                <a:gd name="connsiteY208" fmla="*/ 6570 h 10000"/>
                <a:gd name="connsiteX209" fmla="*/ 9420 w 10000"/>
                <a:gd name="connsiteY209" fmla="*/ 6512 h 10000"/>
                <a:gd name="connsiteX210" fmla="*/ 9473 w 10000"/>
                <a:gd name="connsiteY210" fmla="*/ 6453 h 10000"/>
                <a:gd name="connsiteX211" fmla="*/ 9526 w 10000"/>
                <a:gd name="connsiteY211" fmla="*/ 6387 h 10000"/>
                <a:gd name="connsiteX212" fmla="*/ 9572 w 10000"/>
                <a:gd name="connsiteY212" fmla="*/ 6321 h 10000"/>
                <a:gd name="connsiteX213" fmla="*/ 9611 w 10000"/>
                <a:gd name="connsiteY213" fmla="*/ 6254 h 10000"/>
                <a:gd name="connsiteX214" fmla="*/ 9657 w 10000"/>
                <a:gd name="connsiteY214" fmla="*/ 6188 h 10000"/>
                <a:gd name="connsiteX215" fmla="*/ 9704 w 10000"/>
                <a:gd name="connsiteY215" fmla="*/ 6105 h 10000"/>
                <a:gd name="connsiteX216" fmla="*/ 9743 w 10000"/>
                <a:gd name="connsiteY216" fmla="*/ 6030 h 10000"/>
                <a:gd name="connsiteX217" fmla="*/ 9783 w 10000"/>
                <a:gd name="connsiteY217" fmla="*/ 5947 h 10000"/>
                <a:gd name="connsiteX218" fmla="*/ 9809 w 10000"/>
                <a:gd name="connsiteY218" fmla="*/ 5872 h 10000"/>
                <a:gd name="connsiteX219" fmla="*/ 9842 w 10000"/>
                <a:gd name="connsiteY219" fmla="*/ 5781 h 10000"/>
                <a:gd name="connsiteX220" fmla="*/ 9868 w 10000"/>
                <a:gd name="connsiteY220" fmla="*/ 5698 h 10000"/>
                <a:gd name="connsiteX221" fmla="*/ 9901 w 10000"/>
                <a:gd name="connsiteY221" fmla="*/ 5615 h 10000"/>
                <a:gd name="connsiteX222" fmla="*/ 9921 w 10000"/>
                <a:gd name="connsiteY222" fmla="*/ 5523 h 10000"/>
                <a:gd name="connsiteX223" fmla="*/ 9947 w 10000"/>
                <a:gd name="connsiteY223" fmla="*/ 5432 h 10000"/>
                <a:gd name="connsiteX224" fmla="*/ 9960 w 10000"/>
                <a:gd name="connsiteY224" fmla="*/ 5341 h 10000"/>
                <a:gd name="connsiteX225" fmla="*/ 9974 w 10000"/>
                <a:gd name="connsiteY225" fmla="*/ 5241 h 10000"/>
                <a:gd name="connsiteX226" fmla="*/ 9987 w 10000"/>
                <a:gd name="connsiteY226" fmla="*/ 5150 h 10000"/>
                <a:gd name="connsiteX227" fmla="*/ 9993 w 10000"/>
                <a:gd name="connsiteY227" fmla="*/ 5050 h 10000"/>
                <a:gd name="connsiteX228" fmla="*/ 10000 w 10000"/>
                <a:gd name="connsiteY228" fmla="*/ 4958 h 10000"/>
                <a:gd name="connsiteX229" fmla="*/ 10000 w 10000"/>
                <a:gd name="connsiteY229" fmla="*/ 4859 h 10000"/>
                <a:gd name="connsiteX230" fmla="*/ 10000 w 10000"/>
                <a:gd name="connsiteY230" fmla="*/ 4767 h 10000"/>
                <a:gd name="connsiteX231" fmla="*/ 10000 w 10000"/>
                <a:gd name="connsiteY231" fmla="*/ 4676 h 10000"/>
                <a:gd name="connsiteX232" fmla="*/ 9993 w 10000"/>
                <a:gd name="connsiteY232" fmla="*/ 4585 h 10000"/>
                <a:gd name="connsiteX233" fmla="*/ 9974 w 10000"/>
                <a:gd name="connsiteY233" fmla="*/ 4510 h 10000"/>
                <a:gd name="connsiteX234" fmla="*/ 9967 w 10000"/>
                <a:gd name="connsiteY234" fmla="*/ 4419 h 10000"/>
                <a:gd name="connsiteX235" fmla="*/ 9954 w 10000"/>
                <a:gd name="connsiteY235" fmla="*/ 4336 h 10000"/>
                <a:gd name="connsiteX236" fmla="*/ 9941 w 10000"/>
                <a:gd name="connsiteY236" fmla="*/ 4252 h 10000"/>
                <a:gd name="connsiteX237" fmla="*/ 9914 w 10000"/>
                <a:gd name="connsiteY237" fmla="*/ 4169 h 10000"/>
                <a:gd name="connsiteX238" fmla="*/ 9895 w 10000"/>
                <a:gd name="connsiteY238" fmla="*/ 4078 h 10000"/>
                <a:gd name="connsiteX239" fmla="*/ 9868 w 10000"/>
                <a:gd name="connsiteY239" fmla="*/ 4003 h 10000"/>
                <a:gd name="connsiteX240" fmla="*/ 9848 w 10000"/>
                <a:gd name="connsiteY240" fmla="*/ 3920 h 10000"/>
                <a:gd name="connsiteX241" fmla="*/ 9816 w 10000"/>
                <a:gd name="connsiteY241" fmla="*/ 3846 h 10000"/>
                <a:gd name="connsiteX242" fmla="*/ 9789 w 10000"/>
                <a:gd name="connsiteY242" fmla="*/ 3779 h 10000"/>
                <a:gd name="connsiteX243" fmla="*/ 9750 w 10000"/>
                <a:gd name="connsiteY243" fmla="*/ 3696 h 10000"/>
                <a:gd name="connsiteX244" fmla="*/ 9710 w 10000"/>
                <a:gd name="connsiteY244" fmla="*/ 3630 h 10000"/>
                <a:gd name="connsiteX245" fmla="*/ 9677 w 10000"/>
                <a:gd name="connsiteY245" fmla="*/ 3547 h 10000"/>
                <a:gd name="connsiteX246" fmla="*/ 9677 w 10000"/>
                <a:gd name="connsiteY246" fmla="*/ 3547 h 10000"/>
                <a:gd name="connsiteX247" fmla="*/ 9697 w 10000"/>
                <a:gd name="connsiteY247" fmla="*/ 3472 h 10000"/>
                <a:gd name="connsiteX248" fmla="*/ 9723 w 10000"/>
                <a:gd name="connsiteY248" fmla="*/ 3389 h 10000"/>
                <a:gd name="connsiteX249" fmla="*/ 9736 w 10000"/>
                <a:gd name="connsiteY249" fmla="*/ 3314 h 10000"/>
                <a:gd name="connsiteX250" fmla="*/ 9750 w 10000"/>
                <a:gd name="connsiteY250" fmla="*/ 3223 h 10000"/>
                <a:gd name="connsiteX251" fmla="*/ 9756 w 10000"/>
                <a:gd name="connsiteY251" fmla="*/ 3148 h 10000"/>
                <a:gd name="connsiteX252" fmla="*/ 9763 w 10000"/>
                <a:gd name="connsiteY252" fmla="*/ 3056 h 10000"/>
                <a:gd name="connsiteX253" fmla="*/ 9776 w 10000"/>
                <a:gd name="connsiteY253" fmla="*/ 2973 h 10000"/>
                <a:gd name="connsiteX254" fmla="*/ 9776 w 10000"/>
                <a:gd name="connsiteY254" fmla="*/ 2882 h 10000"/>
                <a:gd name="connsiteX255" fmla="*/ 9776 w 10000"/>
                <a:gd name="connsiteY255" fmla="*/ 2816 h 10000"/>
                <a:gd name="connsiteX256" fmla="*/ 9763 w 10000"/>
                <a:gd name="connsiteY256" fmla="*/ 2749 h 10000"/>
                <a:gd name="connsiteX257" fmla="*/ 9763 w 10000"/>
                <a:gd name="connsiteY257" fmla="*/ 2683 h 10000"/>
                <a:gd name="connsiteX258" fmla="*/ 9756 w 10000"/>
                <a:gd name="connsiteY258" fmla="*/ 2608 h 10000"/>
                <a:gd name="connsiteX259" fmla="*/ 9750 w 10000"/>
                <a:gd name="connsiteY259" fmla="*/ 2533 h 10000"/>
                <a:gd name="connsiteX260" fmla="*/ 9736 w 10000"/>
                <a:gd name="connsiteY260" fmla="*/ 2467 h 10000"/>
                <a:gd name="connsiteX261" fmla="*/ 9723 w 10000"/>
                <a:gd name="connsiteY261" fmla="*/ 2417 h 10000"/>
                <a:gd name="connsiteX262" fmla="*/ 9704 w 10000"/>
                <a:gd name="connsiteY262" fmla="*/ 2342 h 10000"/>
                <a:gd name="connsiteX263" fmla="*/ 9671 w 10000"/>
                <a:gd name="connsiteY263" fmla="*/ 2209 h 10000"/>
                <a:gd name="connsiteX264" fmla="*/ 9631 w 10000"/>
                <a:gd name="connsiteY264" fmla="*/ 2101 h 10000"/>
                <a:gd name="connsiteX265" fmla="*/ 9578 w 10000"/>
                <a:gd name="connsiteY265" fmla="*/ 1977 h 10000"/>
                <a:gd name="connsiteX266" fmla="*/ 9519 w 10000"/>
                <a:gd name="connsiteY266" fmla="*/ 1860 h 10000"/>
                <a:gd name="connsiteX267" fmla="*/ 9453 w 10000"/>
                <a:gd name="connsiteY267" fmla="*/ 1761 h 10000"/>
                <a:gd name="connsiteX268" fmla="*/ 9387 w 10000"/>
                <a:gd name="connsiteY268" fmla="*/ 1661 h 10000"/>
                <a:gd name="connsiteX269" fmla="*/ 9315 w 10000"/>
                <a:gd name="connsiteY269" fmla="*/ 1578 h 10000"/>
                <a:gd name="connsiteX270" fmla="*/ 9229 w 10000"/>
                <a:gd name="connsiteY270" fmla="*/ 1487 h 10000"/>
                <a:gd name="connsiteX271" fmla="*/ 9150 w 10000"/>
                <a:gd name="connsiteY271" fmla="*/ 1420 h 10000"/>
                <a:gd name="connsiteX272" fmla="*/ 9058 w 10000"/>
                <a:gd name="connsiteY272" fmla="*/ 1354 h 10000"/>
                <a:gd name="connsiteX273" fmla="*/ 8959 w 10000"/>
                <a:gd name="connsiteY273" fmla="*/ 1312 h 10000"/>
                <a:gd name="connsiteX274" fmla="*/ 8860 w 10000"/>
                <a:gd name="connsiteY274" fmla="*/ 1262 h 10000"/>
                <a:gd name="connsiteX275" fmla="*/ 8867 w 10000"/>
                <a:gd name="connsiteY275" fmla="*/ 1262 h 10000"/>
                <a:gd name="connsiteX276" fmla="*/ 8860 w 10000"/>
                <a:gd name="connsiteY276" fmla="*/ 1196 h 10000"/>
                <a:gd name="connsiteX277" fmla="*/ 8847 w 10000"/>
                <a:gd name="connsiteY277" fmla="*/ 1130 h 10000"/>
                <a:gd name="connsiteX278" fmla="*/ 8827 w 10000"/>
                <a:gd name="connsiteY278" fmla="*/ 1063 h 10000"/>
                <a:gd name="connsiteX279" fmla="*/ 8814 w 10000"/>
                <a:gd name="connsiteY279" fmla="*/ 997 h 10000"/>
                <a:gd name="connsiteX280" fmla="*/ 8801 w 10000"/>
                <a:gd name="connsiteY280" fmla="*/ 939 h 10000"/>
                <a:gd name="connsiteX281" fmla="*/ 8775 w 10000"/>
                <a:gd name="connsiteY281" fmla="*/ 872 h 10000"/>
                <a:gd name="connsiteX282" fmla="*/ 8735 w 10000"/>
                <a:gd name="connsiteY282" fmla="*/ 756 h 10000"/>
                <a:gd name="connsiteX283" fmla="*/ 8682 w 10000"/>
                <a:gd name="connsiteY283" fmla="*/ 648 h 10000"/>
                <a:gd name="connsiteX284" fmla="*/ 8617 w 10000"/>
                <a:gd name="connsiteY284" fmla="*/ 540 h 10000"/>
                <a:gd name="connsiteX285" fmla="*/ 8551 w 10000"/>
                <a:gd name="connsiteY285" fmla="*/ 440 h 10000"/>
                <a:gd name="connsiteX286" fmla="*/ 8485 w 10000"/>
                <a:gd name="connsiteY286" fmla="*/ 365 h 10000"/>
                <a:gd name="connsiteX287" fmla="*/ 8406 w 10000"/>
                <a:gd name="connsiteY287" fmla="*/ 282 h 10000"/>
                <a:gd name="connsiteX288" fmla="*/ 8327 w 10000"/>
                <a:gd name="connsiteY288" fmla="*/ 208 h 10000"/>
                <a:gd name="connsiteX289" fmla="*/ 8241 w 10000"/>
                <a:gd name="connsiteY289" fmla="*/ 150 h 10000"/>
                <a:gd name="connsiteX290" fmla="*/ 8149 w 10000"/>
                <a:gd name="connsiteY290" fmla="*/ 91 h 10000"/>
                <a:gd name="connsiteX291" fmla="*/ 8050 w 10000"/>
                <a:gd name="connsiteY291" fmla="*/ 58 h 10000"/>
                <a:gd name="connsiteX292" fmla="*/ 8011 w 10000"/>
                <a:gd name="connsiteY292" fmla="*/ 33 h 10000"/>
                <a:gd name="connsiteX293" fmla="*/ 7964 w 10000"/>
                <a:gd name="connsiteY293" fmla="*/ 25 h 10000"/>
                <a:gd name="connsiteX294" fmla="*/ 7912 w 10000"/>
                <a:gd name="connsiteY294" fmla="*/ 17 h 10000"/>
                <a:gd name="connsiteX295" fmla="*/ 7866 w 10000"/>
                <a:gd name="connsiteY295" fmla="*/ 17 h 10000"/>
                <a:gd name="connsiteX296" fmla="*/ 7813 w 10000"/>
                <a:gd name="connsiteY296" fmla="*/ 0 h 10000"/>
                <a:gd name="connsiteX297" fmla="*/ 7760 w 10000"/>
                <a:gd name="connsiteY297" fmla="*/ 0 h 10000"/>
                <a:gd name="connsiteX298" fmla="*/ 7701 w 10000"/>
                <a:gd name="connsiteY298" fmla="*/ 0 h 10000"/>
                <a:gd name="connsiteX299" fmla="*/ 7642 w 10000"/>
                <a:gd name="connsiteY299" fmla="*/ 17 h 10000"/>
                <a:gd name="connsiteX300" fmla="*/ 7576 w 10000"/>
                <a:gd name="connsiteY300" fmla="*/ 25 h 10000"/>
                <a:gd name="connsiteX301" fmla="*/ 7516 w 10000"/>
                <a:gd name="connsiteY301" fmla="*/ 33 h 10000"/>
                <a:gd name="connsiteX302" fmla="*/ 7457 w 10000"/>
                <a:gd name="connsiteY302" fmla="*/ 58 h 10000"/>
                <a:gd name="connsiteX303" fmla="*/ 7398 w 10000"/>
                <a:gd name="connsiteY303" fmla="*/ 83 h 10000"/>
                <a:gd name="connsiteX304" fmla="*/ 7345 w 10000"/>
                <a:gd name="connsiteY304" fmla="*/ 116 h 10000"/>
                <a:gd name="connsiteX305" fmla="*/ 7286 w 10000"/>
                <a:gd name="connsiteY305" fmla="*/ 150 h 10000"/>
                <a:gd name="connsiteX306" fmla="*/ 7233 w 10000"/>
                <a:gd name="connsiteY306" fmla="*/ 183 h 10000"/>
                <a:gd name="connsiteX307" fmla="*/ 7181 w 10000"/>
                <a:gd name="connsiteY307" fmla="*/ 216 h 10000"/>
                <a:gd name="connsiteX308" fmla="*/ 7134 w 10000"/>
                <a:gd name="connsiteY308" fmla="*/ 266 h 10000"/>
                <a:gd name="connsiteX309" fmla="*/ 7082 w 10000"/>
                <a:gd name="connsiteY309" fmla="*/ 316 h 10000"/>
                <a:gd name="connsiteX310" fmla="*/ 7036 w 10000"/>
                <a:gd name="connsiteY310" fmla="*/ 365 h 10000"/>
                <a:gd name="connsiteX311" fmla="*/ 6989 w 10000"/>
                <a:gd name="connsiteY311" fmla="*/ 415 h 10000"/>
                <a:gd name="connsiteX312" fmla="*/ 6943 w 10000"/>
                <a:gd name="connsiteY312" fmla="*/ 473 h 10000"/>
                <a:gd name="connsiteX313" fmla="*/ 6904 w 10000"/>
                <a:gd name="connsiteY313" fmla="*/ 540 h 10000"/>
                <a:gd name="connsiteX314" fmla="*/ 6904 w 10000"/>
                <a:gd name="connsiteY314" fmla="*/ 540 h 10000"/>
                <a:gd name="connsiteX315" fmla="*/ 6871 w 10000"/>
                <a:gd name="connsiteY315" fmla="*/ 473 h 10000"/>
                <a:gd name="connsiteX316" fmla="*/ 6831 w 10000"/>
                <a:gd name="connsiteY316" fmla="*/ 415 h 10000"/>
                <a:gd name="connsiteX317" fmla="*/ 6785 w 10000"/>
                <a:gd name="connsiteY317" fmla="*/ 365 h 10000"/>
                <a:gd name="connsiteX318" fmla="*/ 6739 w 10000"/>
                <a:gd name="connsiteY318" fmla="*/ 316 h 10000"/>
                <a:gd name="connsiteX319" fmla="*/ 6693 w 10000"/>
                <a:gd name="connsiteY319" fmla="*/ 266 h 10000"/>
                <a:gd name="connsiteX320" fmla="*/ 6653 w 10000"/>
                <a:gd name="connsiteY320" fmla="*/ 224 h 10000"/>
                <a:gd name="connsiteX321" fmla="*/ 6594 w 10000"/>
                <a:gd name="connsiteY321" fmla="*/ 183 h 10000"/>
                <a:gd name="connsiteX322" fmla="*/ 6555 w 10000"/>
                <a:gd name="connsiteY322" fmla="*/ 150 h 10000"/>
                <a:gd name="connsiteX323" fmla="*/ 6502 w 10000"/>
                <a:gd name="connsiteY323" fmla="*/ 116 h 10000"/>
                <a:gd name="connsiteX324" fmla="*/ 6449 w 10000"/>
                <a:gd name="connsiteY324" fmla="*/ 83 h 10000"/>
                <a:gd name="connsiteX325" fmla="*/ 6383 w 10000"/>
                <a:gd name="connsiteY325" fmla="*/ 58 h 10000"/>
                <a:gd name="connsiteX326" fmla="*/ 6331 w 10000"/>
                <a:gd name="connsiteY326" fmla="*/ 33 h 10000"/>
                <a:gd name="connsiteX327" fmla="*/ 6271 w 10000"/>
                <a:gd name="connsiteY327" fmla="*/ 25 h 10000"/>
                <a:gd name="connsiteX328" fmla="*/ 6219 w 10000"/>
                <a:gd name="connsiteY328" fmla="*/ 17 h 10000"/>
                <a:gd name="connsiteX329" fmla="*/ 6159 w 10000"/>
                <a:gd name="connsiteY329" fmla="*/ 0 h 10000"/>
                <a:gd name="connsiteX330" fmla="*/ 6100 w 10000"/>
                <a:gd name="connsiteY330" fmla="*/ 0 h 10000"/>
                <a:gd name="connsiteX331" fmla="*/ 6034 w 10000"/>
                <a:gd name="connsiteY331" fmla="*/ 0 h 10000"/>
                <a:gd name="connsiteX332" fmla="*/ 5955 w 10000"/>
                <a:gd name="connsiteY332" fmla="*/ 17 h 10000"/>
                <a:gd name="connsiteX333" fmla="*/ 5889 w 10000"/>
                <a:gd name="connsiteY333" fmla="*/ 33 h 10000"/>
                <a:gd name="connsiteX334" fmla="*/ 5823 w 10000"/>
                <a:gd name="connsiteY334" fmla="*/ 58 h 10000"/>
                <a:gd name="connsiteX335" fmla="*/ 5751 w 10000"/>
                <a:gd name="connsiteY335" fmla="*/ 83 h 10000"/>
                <a:gd name="connsiteX336" fmla="*/ 5692 w 10000"/>
                <a:gd name="connsiteY336" fmla="*/ 125 h 10000"/>
                <a:gd name="connsiteX337" fmla="*/ 5632 w 10000"/>
                <a:gd name="connsiteY337" fmla="*/ 158 h 10000"/>
                <a:gd name="connsiteX338" fmla="*/ 5573 w 10000"/>
                <a:gd name="connsiteY338" fmla="*/ 208 h 10000"/>
                <a:gd name="connsiteX339" fmla="*/ 5514 w 10000"/>
                <a:gd name="connsiteY339" fmla="*/ 266 h 10000"/>
                <a:gd name="connsiteX340" fmla="*/ 5461 w 10000"/>
                <a:gd name="connsiteY340" fmla="*/ 316 h 10000"/>
                <a:gd name="connsiteX341" fmla="*/ 5408 w 10000"/>
                <a:gd name="connsiteY341" fmla="*/ 382 h 10000"/>
                <a:gd name="connsiteX342" fmla="*/ 5356 w 10000"/>
                <a:gd name="connsiteY342" fmla="*/ 457 h 10000"/>
                <a:gd name="connsiteX343" fmla="*/ 5310 w 10000"/>
                <a:gd name="connsiteY343" fmla="*/ 523 h 10000"/>
                <a:gd name="connsiteX344" fmla="*/ 5270 w 10000"/>
                <a:gd name="connsiteY344" fmla="*/ 598 h 10000"/>
                <a:gd name="connsiteX345" fmla="*/ 5231 w 10000"/>
                <a:gd name="connsiteY345" fmla="*/ 681 h 10000"/>
                <a:gd name="connsiteX346" fmla="*/ 5198 w 10000"/>
                <a:gd name="connsiteY346" fmla="*/ 772 h 10000"/>
                <a:gd name="connsiteX347" fmla="*/ 5204 w 10000"/>
                <a:gd name="connsiteY347" fmla="*/ 789 h 10000"/>
                <a:gd name="connsiteX348" fmla="*/ 5158 w 10000"/>
                <a:gd name="connsiteY348" fmla="*/ 731 h 10000"/>
                <a:gd name="connsiteX349" fmla="*/ 4984 w 10000"/>
                <a:gd name="connsiteY349" fmla="*/ 460 h 10000"/>
                <a:gd name="connsiteX350" fmla="*/ 5059 w 10000"/>
                <a:gd name="connsiteY350" fmla="*/ 623 h 10000"/>
                <a:gd name="connsiteX351" fmla="*/ 5013 w 10000"/>
                <a:gd name="connsiteY351" fmla="*/ 573 h 10000"/>
                <a:gd name="connsiteX352" fmla="*/ 4960 w 10000"/>
                <a:gd name="connsiteY352" fmla="*/ 540 h 10000"/>
                <a:gd name="connsiteX353" fmla="*/ 4908 w 10000"/>
                <a:gd name="connsiteY353" fmla="*/ 498 h 10000"/>
                <a:gd name="connsiteX354" fmla="*/ 4855 w 10000"/>
                <a:gd name="connsiteY354" fmla="*/ 465 h 10000"/>
                <a:gd name="connsiteX355" fmla="*/ 4802 w 10000"/>
                <a:gd name="connsiteY355" fmla="*/ 432 h 10000"/>
                <a:gd name="connsiteX356" fmla="*/ 4743 w 10000"/>
                <a:gd name="connsiteY356" fmla="*/ 399 h 10000"/>
                <a:gd name="connsiteX357" fmla="*/ 4690 w 10000"/>
                <a:gd name="connsiteY357" fmla="*/ 374 h 10000"/>
                <a:gd name="connsiteX358" fmla="*/ 4631 w 10000"/>
                <a:gd name="connsiteY358" fmla="*/ 349 h 10000"/>
                <a:gd name="connsiteX359" fmla="*/ 4578 w 10000"/>
                <a:gd name="connsiteY359" fmla="*/ 341 h 10000"/>
                <a:gd name="connsiteX360" fmla="*/ 4513 w 10000"/>
                <a:gd name="connsiteY360" fmla="*/ 316 h 10000"/>
                <a:gd name="connsiteX361" fmla="*/ 4453 w 10000"/>
                <a:gd name="connsiteY361" fmla="*/ 307 h 10000"/>
                <a:gd name="connsiteX362" fmla="*/ 4394 w 10000"/>
                <a:gd name="connsiteY362" fmla="*/ 307 h 10000"/>
                <a:gd name="connsiteX363" fmla="*/ 4335 w 10000"/>
                <a:gd name="connsiteY363" fmla="*/ 307 h 10000"/>
                <a:gd name="connsiteX364" fmla="*/ 4242 w 10000"/>
                <a:gd name="connsiteY364" fmla="*/ 307 h 10000"/>
                <a:gd name="connsiteX365" fmla="*/ 4163 w 10000"/>
                <a:gd name="connsiteY365" fmla="*/ 316 h 10000"/>
                <a:gd name="connsiteX366" fmla="*/ 4078 w 10000"/>
                <a:gd name="connsiteY366" fmla="*/ 341 h 10000"/>
                <a:gd name="connsiteX367" fmla="*/ 4005 w 10000"/>
                <a:gd name="connsiteY367" fmla="*/ 365 h 10000"/>
                <a:gd name="connsiteX368" fmla="*/ 3920 w 10000"/>
                <a:gd name="connsiteY368" fmla="*/ 399 h 10000"/>
                <a:gd name="connsiteX369" fmla="*/ 3847 w 10000"/>
                <a:gd name="connsiteY369" fmla="*/ 440 h 10000"/>
                <a:gd name="connsiteX370" fmla="*/ 3768 w 10000"/>
                <a:gd name="connsiteY370" fmla="*/ 490 h 10000"/>
                <a:gd name="connsiteX371" fmla="*/ 3702 w 10000"/>
                <a:gd name="connsiteY371" fmla="*/ 540 h 10000"/>
                <a:gd name="connsiteX372" fmla="*/ 3623 w 10000"/>
                <a:gd name="connsiteY372" fmla="*/ 615 h 10000"/>
                <a:gd name="connsiteX373" fmla="*/ 3564 w 10000"/>
                <a:gd name="connsiteY373" fmla="*/ 681 h 10000"/>
                <a:gd name="connsiteX374" fmla="*/ 3498 w 10000"/>
                <a:gd name="connsiteY374" fmla="*/ 748 h 10000"/>
                <a:gd name="connsiteX375" fmla="*/ 3439 w 10000"/>
                <a:gd name="connsiteY375" fmla="*/ 822 h 10000"/>
                <a:gd name="connsiteX376" fmla="*/ 3386 w 10000"/>
                <a:gd name="connsiteY376" fmla="*/ 914 h 10000"/>
                <a:gd name="connsiteX377" fmla="*/ 3333 w 10000"/>
                <a:gd name="connsiteY377" fmla="*/ 1005 h 10000"/>
                <a:gd name="connsiteX378" fmla="*/ 3287 w 10000"/>
                <a:gd name="connsiteY378" fmla="*/ 1096 h 10000"/>
                <a:gd name="connsiteX379" fmla="*/ 3241 w 10000"/>
                <a:gd name="connsiteY379" fmla="*/ 1196 h 10000"/>
                <a:gd name="connsiteX380" fmla="*/ 3241 w 10000"/>
                <a:gd name="connsiteY380" fmla="*/ 1204 h 10000"/>
                <a:gd name="connsiteX381" fmla="*/ 2829 w 10000"/>
                <a:gd name="connsiteY381" fmla="*/ 954 h 10000"/>
                <a:gd name="connsiteX382" fmla="*/ 3050 w 10000"/>
                <a:gd name="connsiteY382" fmla="*/ 1080 h 10000"/>
                <a:gd name="connsiteX383" fmla="*/ 2951 w 10000"/>
                <a:gd name="connsiteY383" fmla="*/ 1030 h 10000"/>
                <a:gd name="connsiteX384" fmla="*/ 2859 w 10000"/>
                <a:gd name="connsiteY384" fmla="*/ 997 h 10000"/>
                <a:gd name="connsiteX385" fmla="*/ 2760 w 10000"/>
                <a:gd name="connsiteY385" fmla="*/ 963 h 10000"/>
                <a:gd name="connsiteX386" fmla="*/ 2655 w 10000"/>
                <a:gd name="connsiteY386" fmla="*/ 939 h 10000"/>
                <a:gd name="connsiteX387" fmla="*/ 2556 w 10000"/>
                <a:gd name="connsiteY387" fmla="*/ 914 h 10000"/>
                <a:gd name="connsiteX388" fmla="*/ 2451 w 10000"/>
                <a:gd name="connsiteY388" fmla="*/ 914 h 10000"/>
                <a:gd name="connsiteX389" fmla="*/ 2365 w 10000"/>
                <a:gd name="connsiteY389" fmla="*/ 914 h 10000"/>
                <a:gd name="connsiteX390" fmla="*/ 2292 w 10000"/>
                <a:gd name="connsiteY390" fmla="*/ 930 h 10000"/>
                <a:gd name="connsiteX391" fmla="*/ 2207 w 10000"/>
                <a:gd name="connsiteY391" fmla="*/ 939 h 10000"/>
                <a:gd name="connsiteX392" fmla="*/ 2134 w 10000"/>
                <a:gd name="connsiteY392" fmla="*/ 963 h 10000"/>
                <a:gd name="connsiteX393" fmla="*/ 2055 w 10000"/>
                <a:gd name="connsiteY393" fmla="*/ 980 h 10000"/>
                <a:gd name="connsiteX394" fmla="*/ 1983 w 10000"/>
                <a:gd name="connsiteY394" fmla="*/ 1013 h 10000"/>
                <a:gd name="connsiteX395" fmla="*/ 1910 w 10000"/>
                <a:gd name="connsiteY395" fmla="*/ 1047 h 10000"/>
                <a:gd name="connsiteX396" fmla="*/ 1838 w 10000"/>
                <a:gd name="connsiteY396" fmla="*/ 1080 h 10000"/>
                <a:gd name="connsiteX397" fmla="*/ 1772 w 10000"/>
                <a:gd name="connsiteY397" fmla="*/ 1130 h 10000"/>
                <a:gd name="connsiteX398" fmla="*/ 1700 w 10000"/>
                <a:gd name="connsiteY398" fmla="*/ 1171 h 10000"/>
                <a:gd name="connsiteX399" fmla="*/ 1640 w 10000"/>
                <a:gd name="connsiteY399" fmla="*/ 1221 h 10000"/>
                <a:gd name="connsiteX400" fmla="*/ 1574 w 10000"/>
                <a:gd name="connsiteY400" fmla="*/ 1279 h 10000"/>
                <a:gd name="connsiteX401" fmla="*/ 1515 w 10000"/>
                <a:gd name="connsiteY401" fmla="*/ 1346 h 10000"/>
                <a:gd name="connsiteX402" fmla="*/ 1456 w 10000"/>
                <a:gd name="connsiteY402" fmla="*/ 1395 h 10000"/>
                <a:gd name="connsiteX403" fmla="*/ 1403 w 10000"/>
                <a:gd name="connsiteY403" fmla="*/ 1470 h 10000"/>
                <a:gd name="connsiteX404" fmla="*/ 1337 w 10000"/>
                <a:gd name="connsiteY404" fmla="*/ 1537 h 10000"/>
                <a:gd name="connsiteX405" fmla="*/ 1298 w 10000"/>
                <a:gd name="connsiteY405" fmla="*/ 1611 h 10000"/>
                <a:gd name="connsiteX406" fmla="*/ 1245 w 10000"/>
                <a:gd name="connsiteY406" fmla="*/ 1694 h 10000"/>
                <a:gd name="connsiteX407" fmla="*/ 1199 w 10000"/>
                <a:gd name="connsiteY407" fmla="*/ 1769 h 10000"/>
                <a:gd name="connsiteX408" fmla="*/ 1153 w 10000"/>
                <a:gd name="connsiteY408" fmla="*/ 1852 h 10000"/>
                <a:gd name="connsiteX409" fmla="*/ 1113 w 10000"/>
                <a:gd name="connsiteY409" fmla="*/ 1944 h 10000"/>
                <a:gd name="connsiteX410" fmla="*/ 1074 w 10000"/>
                <a:gd name="connsiteY410" fmla="*/ 2027 h 10000"/>
                <a:gd name="connsiteX411" fmla="*/ 1041 w 10000"/>
                <a:gd name="connsiteY411" fmla="*/ 2118 h 10000"/>
                <a:gd name="connsiteX412" fmla="*/ 1008 w 10000"/>
                <a:gd name="connsiteY412" fmla="*/ 2218 h 10000"/>
                <a:gd name="connsiteX413" fmla="*/ 975 w 10000"/>
                <a:gd name="connsiteY413" fmla="*/ 2309 h 10000"/>
                <a:gd name="connsiteX414" fmla="*/ 955 w 10000"/>
                <a:gd name="connsiteY414" fmla="*/ 2417 h 10000"/>
                <a:gd name="connsiteX415" fmla="*/ 935 w 10000"/>
                <a:gd name="connsiteY415" fmla="*/ 2517 h 10000"/>
                <a:gd name="connsiteX416" fmla="*/ 916 w 10000"/>
                <a:gd name="connsiteY416" fmla="*/ 2616 h 10000"/>
                <a:gd name="connsiteX417" fmla="*/ 903 w 10000"/>
                <a:gd name="connsiteY417" fmla="*/ 2716 h 10000"/>
                <a:gd name="connsiteX418" fmla="*/ 896 w 10000"/>
                <a:gd name="connsiteY418" fmla="*/ 2832 h 10000"/>
                <a:gd name="connsiteX419" fmla="*/ 889 w 10000"/>
                <a:gd name="connsiteY419" fmla="*/ 2932 h 10000"/>
                <a:gd name="connsiteX420" fmla="*/ 889 w 10000"/>
                <a:gd name="connsiteY420" fmla="*/ 3040 h 10000"/>
                <a:gd name="connsiteX421" fmla="*/ 889 w 10000"/>
                <a:gd name="connsiteY421" fmla="*/ 3189 h 10000"/>
                <a:gd name="connsiteX422" fmla="*/ 896 w 10000"/>
                <a:gd name="connsiteY422" fmla="*/ 3256 h 10000"/>
                <a:gd name="connsiteX423" fmla="*/ 903 w 10000"/>
                <a:gd name="connsiteY423" fmla="*/ 3339 h 10000"/>
                <a:gd name="connsiteX424" fmla="*/ 903 w 10000"/>
                <a:gd name="connsiteY424" fmla="*/ 3322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</a:cxnLst>
              <a:rect l="l" t="t" r="r" b="b"/>
              <a:pathLst>
                <a:path w="10000" h="10000">
                  <a:moveTo>
                    <a:pt x="903" y="3322"/>
                  </a:moveTo>
                  <a:cubicBezTo>
                    <a:pt x="887" y="3328"/>
                    <a:pt x="872" y="3333"/>
                    <a:pt x="856" y="3339"/>
                  </a:cubicBezTo>
                  <a:cubicBezTo>
                    <a:pt x="839" y="3342"/>
                    <a:pt x="821" y="3344"/>
                    <a:pt x="804" y="3347"/>
                  </a:cubicBezTo>
                  <a:cubicBezTo>
                    <a:pt x="789" y="3350"/>
                    <a:pt x="773" y="3352"/>
                    <a:pt x="758" y="3355"/>
                  </a:cubicBezTo>
                  <a:cubicBezTo>
                    <a:pt x="742" y="3363"/>
                    <a:pt x="727" y="3372"/>
                    <a:pt x="711" y="3380"/>
                  </a:cubicBezTo>
                  <a:cubicBezTo>
                    <a:pt x="685" y="3397"/>
                    <a:pt x="658" y="3413"/>
                    <a:pt x="632" y="3430"/>
                  </a:cubicBezTo>
                  <a:lnTo>
                    <a:pt x="547" y="3472"/>
                  </a:lnTo>
                  <a:cubicBezTo>
                    <a:pt x="521" y="3494"/>
                    <a:pt x="494" y="3516"/>
                    <a:pt x="468" y="3538"/>
                  </a:cubicBezTo>
                  <a:lnTo>
                    <a:pt x="389" y="3605"/>
                  </a:lnTo>
                  <a:cubicBezTo>
                    <a:pt x="367" y="3633"/>
                    <a:pt x="345" y="3660"/>
                    <a:pt x="323" y="3688"/>
                  </a:cubicBezTo>
                  <a:cubicBezTo>
                    <a:pt x="303" y="3718"/>
                    <a:pt x="284" y="3749"/>
                    <a:pt x="264" y="3779"/>
                  </a:cubicBezTo>
                  <a:cubicBezTo>
                    <a:pt x="244" y="3812"/>
                    <a:pt x="224" y="3846"/>
                    <a:pt x="204" y="3879"/>
                  </a:cubicBezTo>
                  <a:cubicBezTo>
                    <a:pt x="187" y="3912"/>
                    <a:pt x="169" y="3945"/>
                    <a:pt x="152" y="3978"/>
                  </a:cubicBezTo>
                  <a:cubicBezTo>
                    <a:pt x="136" y="4011"/>
                    <a:pt x="121" y="4045"/>
                    <a:pt x="105" y="4078"/>
                  </a:cubicBezTo>
                  <a:cubicBezTo>
                    <a:pt x="99" y="4097"/>
                    <a:pt x="92" y="4117"/>
                    <a:pt x="86" y="4136"/>
                  </a:cubicBezTo>
                  <a:cubicBezTo>
                    <a:pt x="79" y="4155"/>
                    <a:pt x="73" y="4175"/>
                    <a:pt x="66" y="4194"/>
                  </a:cubicBezTo>
                  <a:cubicBezTo>
                    <a:pt x="62" y="4216"/>
                    <a:pt x="57" y="4239"/>
                    <a:pt x="53" y="4261"/>
                  </a:cubicBezTo>
                  <a:cubicBezTo>
                    <a:pt x="46" y="4280"/>
                    <a:pt x="40" y="4300"/>
                    <a:pt x="33" y="4319"/>
                  </a:cubicBezTo>
                  <a:cubicBezTo>
                    <a:pt x="31" y="4336"/>
                    <a:pt x="28" y="4352"/>
                    <a:pt x="26" y="4369"/>
                  </a:cubicBezTo>
                  <a:lnTo>
                    <a:pt x="20" y="4444"/>
                  </a:lnTo>
                  <a:cubicBezTo>
                    <a:pt x="18" y="4466"/>
                    <a:pt x="15" y="4488"/>
                    <a:pt x="13" y="4510"/>
                  </a:cubicBezTo>
                  <a:cubicBezTo>
                    <a:pt x="11" y="4529"/>
                    <a:pt x="9" y="4549"/>
                    <a:pt x="7" y="4568"/>
                  </a:cubicBezTo>
                  <a:cubicBezTo>
                    <a:pt x="5" y="4590"/>
                    <a:pt x="2" y="4613"/>
                    <a:pt x="0" y="4635"/>
                  </a:cubicBezTo>
                  <a:lnTo>
                    <a:pt x="0" y="4701"/>
                  </a:lnTo>
                  <a:cubicBezTo>
                    <a:pt x="2" y="4731"/>
                    <a:pt x="5" y="4762"/>
                    <a:pt x="7" y="4792"/>
                  </a:cubicBezTo>
                  <a:lnTo>
                    <a:pt x="7" y="4875"/>
                  </a:lnTo>
                  <a:cubicBezTo>
                    <a:pt x="11" y="4906"/>
                    <a:pt x="16" y="4936"/>
                    <a:pt x="20" y="4967"/>
                  </a:cubicBezTo>
                  <a:cubicBezTo>
                    <a:pt x="24" y="4997"/>
                    <a:pt x="29" y="5028"/>
                    <a:pt x="33" y="5058"/>
                  </a:cubicBezTo>
                  <a:cubicBezTo>
                    <a:pt x="40" y="5086"/>
                    <a:pt x="46" y="5113"/>
                    <a:pt x="53" y="5141"/>
                  </a:cubicBezTo>
                  <a:cubicBezTo>
                    <a:pt x="59" y="5172"/>
                    <a:pt x="66" y="5202"/>
                    <a:pt x="72" y="5233"/>
                  </a:cubicBezTo>
                  <a:cubicBezTo>
                    <a:pt x="83" y="5258"/>
                    <a:pt x="94" y="5282"/>
                    <a:pt x="105" y="5307"/>
                  </a:cubicBezTo>
                  <a:lnTo>
                    <a:pt x="132" y="5382"/>
                  </a:lnTo>
                  <a:lnTo>
                    <a:pt x="171" y="5457"/>
                  </a:lnTo>
                  <a:lnTo>
                    <a:pt x="204" y="5532"/>
                  </a:lnTo>
                  <a:cubicBezTo>
                    <a:pt x="217" y="5554"/>
                    <a:pt x="231" y="5576"/>
                    <a:pt x="244" y="5598"/>
                  </a:cubicBezTo>
                  <a:cubicBezTo>
                    <a:pt x="259" y="5620"/>
                    <a:pt x="275" y="5642"/>
                    <a:pt x="290" y="5664"/>
                  </a:cubicBezTo>
                  <a:cubicBezTo>
                    <a:pt x="305" y="5684"/>
                    <a:pt x="321" y="5703"/>
                    <a:pt x="336" y="5723"/>
                  </a:cubicBezTo>
                  <a:cubicBezTo>
                    <a:pt x="354" y="5742"/>
                    <a:pt x="371" y="5762"/>
                    <a:pt x="389" y="5781"/>
                  </a:cubicBezTo>
                  <a:lnTo>
                    <a:pt x="441" y="5839"/>
                  </a:lnTo>
                  <a:cubicBezTo>
                    <a:pt x="459" y="5858"/>
                    <a:pt x="476" y="5878"/>
                    <a:pt x="494" y="5897"/>
                  </a:cubicBezTo>
                  <a:lnTo>
                    <a:pt x="494" y="5872"/>
                  </a:lnTo>
                  <a:cubicBezTo>
                    <a:pt x="474" y="5905"/>
                    <a:pt x="455" y="5939"/>
                    <a:pt x="435" y="5972"/>
                  </a:cubicBezTo>
                  <a:cubicBezTo>
                    <a:pt x="424" y="5991"/>
                    <a:pt x="413" y="6011"/>
                    <a:pt x="402" y="6030"/>
                  </a:cubicBezTo>
                  <a:cubicBezTo>
                    <a:pt x="393" y="6044"/>
                    <a:pt x="384" y="6057"/>
                    <a:pt x="375" y="6071"/>
                  </a:cubicBezTo>
                  <a:cubicBezTo>
                    <a:pt x="366" y="6091"/>
                    <a:pt x="358" y="6110"/>
                    <a:pt x="349" y="6130"/>
                  </a:cubicBezTo>
                  <a:cubicBezTo>
                    <a:pt x="342" y="6149"/>
                    <a:pt x="336" y="6169"/>
                    <a:pt x="329" y="6188"/>
                  </a:cubicBezTo>
                  <a:cubicBezTo>
                    <a:pt x="323" y="6207"/>
                    <a:pt x="316" y="6227"/>
                    <a:pt x="310" y="6246"/>
                  </a:cubicBezTo>
                  <a:cubicBezTo>
                    <a:pt x="303" y="6268"/>
                    <a:pt x="297" y="6290"/>
                    <a:pt x="290" y="6312"/>
                  </a:cubicBezTo>
                  <a:cubicBezTo>
                    <a:pt x="286" y="6329"/>
                    <a:pt x="281" y="6345"/>
                    <a:pt x="277" y="6362"/>
                  </a:cubicBezTo>
                  <a:cubicBezTo>
                    <a:pt x="273" y="6381"/>
                    <a:pt x="268" y="6401"/>
                    <a:pt x="264" y="6420"/>
                  </a:cubicBezTo>
                  <a:cubicBezTo>
                    <a:pt x="257" y="6442"/>
                    <a:pt x="251" y="6465"/>
                    <a:pt x="244" y="6487"/>
                  </a:cubicBezTo>
                  <a:cubicBezTo>
                    <a:pt x="242" y="6506"/>
                    <a:pt x="239" y="6526"/>
                    <a:pt x="237" y="6545"/>
                  </a:cubicBezTo>
                  <a:lnTo>
                    <a:pt x="231" y="6611"/>
                  </a:lnTo>
                  <a:cubicBezTo>
                    <a:pt x="229" y="6633"/>
                    <a:pt x="226" y="6656"/>
                    <a:pt x="224" y="6678"/>
                  </a:cubicBezTo>
                  <a:lnTo>
                    <a:pt x="224" y="6752"/>
                  </a:lnTo>
                  <a:lnTo>
                    <a:pt x="224" y="6802"/>
                  </a:lnTo>
                  <a:lnTo>
                    <a:pt x="224" y="6885"/>
                  </a:lnTo>
                  <a:lnTo>
                    <a:pt x="224" y="6952"/>
                  </a:lnTo>
                  <a:cubicBezTo>
                    <a:pt x="226" y="6974"/>
                    <a:pt x="229" y="6996"/>
                    <a:pt x="231" y="7018"/>
                  </a:cubicBezTo>
                  <a:cubicBezTo>
                    <a:pt x="233" y="7040"/>
                    <a:pt x="235" y="7063"/>
                    <a:pt x="237" y="7085"/>
                  </a:cubicBezTo>
                  <a:cubicBezTo>
                    <a:pt x="244" y="7107"/>
                    <a:pt x="250" y="7129"/>
                    <a:pt x="257" y="7151"/>
                  </a:cubicBezTo>
                  <a:cubicBezTo>
                    <a:pt x="261" y="7170"/>
                    <a:pt x="266" y="7190"/>
                    <a:pt x="270" y="7209"/>
                  </a:cubicBezTo>
                  <a:cubicBezTo>
                    <a:pt x="274" y="7231"/>
                    <a:pt x="279" y="7254"/>
                    <a:pt x="283" y="7276"/>
                  </a:cubicBezTo>
                  <a:cubicBezTo>
                    <a:pt x="287" y="7298"/>
                    <a:pt x="292" y="7320"/>
                    <a:pt x="296" y="7342"/>
                  </a:cubicBezTo>
                  <a:cubicBezTo>
                    <a:pt x="305" y="7361"/>
                    <a:pt x="314" y="7381"/>
                    <a:pt x="323" y="7400"/>
                  </a:cubicBezTo>
                  <a:cubicBezTo>
                    <a:pt x="330" y="7419"/>
                    <a:pt x="336" y="7439"/>
                    <a:pt x="343" y="7458"/>
                  </a:cubicBezTo>
                  <a:cubicBezTo>
                    <a:pt x="352" y="7478"/>
                    <a:pt x="360" y="7497"/>
                    <a:pt x="369" y="7517"/>
                  </a:cubicBezTo>
                  <a:cubicBezTo>
                    <a:pt x="376" y="7536"/>
                    <a:pt x="382" y="7556"/>
                    <a:pt x="389" y="7575"/>
                  </a:cubicBezTo>
                  <a:cubicBezTo>
                    <a:pt x="409" y="7611"/>
                    <a:pt x="428" y="7647"/>
                    <a:pt x="448" y="7683"/>
                  </a:cubicBezTo>
                  <a:cubicBezTo>
                    <a:pt x="472" y="7713"/>
                    <a:pt x="496" y="7744"/>
                    <a:pt x="520" y="7774"/>
                  </a:cubicBezTo>
                  <a:cubicBezTo>
                    <a:pt x="542" y="7804"/>
                    <a:pt x="564" y="7835"/>
                    <a:pt x="586" y="7865"/>
                  </a:cubicBezTo>
                  <a:cubicBezTo>
                    <a:pt x="615" y="7890"/>
                    <a:pt x="643" y="7915"/>
                    <a:pt x="672" y="7940"/>
                  </a:cubicBezTo>
                  <a:lnTo>
                    <a:pt x="751" y="8007"/>
                  </a:lnTo>
                  <a:cubicBezTo>
                    <a:pt x="764" y="8021"/>
                    <a:pt x="778" y="8034"/>
                    <a:pt x="791" y="8048"/>
                  </a:cubicBezTo>
                  <a:cubicBezTo>
                    <a:pt x="806" y="8054"/>
                    <a:pt x="822" y="8059"/>
                    <a:pt x="837" y="8065"/>
                  </a:cubicBezTo>
                  <a:cubicBezTo>
                    <a:pt x="852" y="8076"/>
                    <a:pt x="868" y="8087"/>
                    <a:pt x="883" y="8098"/>
                  </a:cubicBezTo>
                  <a:cubicBezTo>
                    <a:pt x="900" y="8106"/>
                    <a:pt x="918" y="8115"/>
                    <a:pt x="935" y="8123"/>
                  </a:cubicBezTo>
                  <a:cubicBezTo>
                    <a:pt x="948" y="8126"/>
                    <a:pt x="962" y="8128"/>
                    <a:pt x="975" y="8131"/>
                  </a:cubicBezTo>
                  <a:cubicBezTo>
                    <a:pt x="990" y="8139"/>
                    <a:pt x="1006" y="8148"/>
                    <a:pt x="1021" y="8156"/>
                  </a:cubicBezTo>
                  <a:cubicBezTo>
                    <a:pt x="1039" y="8159"/>
                    <a:pt x="1056" y="8161"/>
                    <a:pt x="1074" y="8164"/>
                  </a:cubicBezTo>
                  <a:lnTo>
                    <a:pt x="1126" y="8164"/>
                  </a:lnTo>
                  <a:cubicBezTo>
                    <a:pt x="1142" y="8170"/>
                    <a:pt x="1157" y="8175"/>
                    <a:pt x="1173" y="8181"/>
                  </a:cubicBezTo>
                  <a:lnTo>
                    <a:pt x="1225" y="8181"/>
                  </a:lnTo>
                  <a:lnTo>
                    <a:pt x="1285" y="8181"/>
                  </a:lnTo>
                  <a:cubicBezTo>
                    <a:pt x="1307" y="8175"/>
                    <a:pt x="1328" y="8170"/>
                    <a:pt x="1350" y="8164"/>
                  </a:cubicBezTo>
                  <a:cubicBezTo>
                    <a:pt x="1346" y="8170"/>
                    <a:pt x="1341" y="8175"/>
                    <a:pt x="1337" y="8181"/>
                  </a:cubicBezTo>
                  <a:cubicBezTo>
                    <a:pt x="1361" y="8225"/>
                    <a:pt x="1386" y="8270"/>
                    <a:pt x="1410" y="8314"/>
                  </a:cubicBezTo>
                  <a:cubicBezTo>
                    <a:pt x="1432" y="8358"/>
                    <a:pt x="1454" y="8403"/>
                    <a:pt x="1476" y="8447"/>
                  </a:cubicBezTo>
                  <a:cubicBezTo>
                    <a:pt x="1500" y="8488"/>
                    <a:pt x="1524" y="8530"/>
                    <a:pt x="1548" y="8571"/>
                  </a:cubicBezTo>
                  <a:cubicBezTo>
                    <a:pt x="1574" y="8613"/>
                    <a:pt x="1601" y="8654"/>
                    <a:pt x="1627" y="8696"/>
                  </a:cubicBezTo>
                  <a:cubicBezTo>
                    <a:pt x="1658" y="8729"/>
                    <a:pt x="1688" y="8763"/>
                    <a:pt x="1719" y="8796"/>
                  </a:cubicBezTo>
                  <a:cubicBezTo>
                    <a:pt x="1748" y="8832"/>
                    <a:pt x="1776" y="8868"/>
                    <a:pt x="1805" y="8904"/>
                  </a:cubicBezTo>
                  <a:lnTo>
                    <a:pt x="1897" y="8987"/>
                  </a:lnTo>
                  <a:cubicBezTo>
                    <a:pt x="1930" y="9017"/>
                    <a:pt x="1963" y="9048"/>
                    <a:pt x="1996" y="9078"/>
                  </a:cubicBezTo>
                  <a:lnTo>
                    <a:pt x="2101" y="9145"/>
                  </a:lnTo>
                  <a:cubicBezTo>
                    <a:pt x="2136" y="9170"/>
                    <a:pt x="2172" y="9194"/>
                    <a:pt x="2207" y="9219"/>
                  </a:cubicBezTo>
                  <a:lnTo>
                    <a:pt x="2312" y="9269"/>
                  </a:lnTo>
                  <a:cubicBezTo>
                    <a:pt x="2349" y="9286"/>
                    <a:pt x="2387" y="9302"/>
                    <a:pt x="2424" y="9319"/>
                  </a:cubicBezTo>
                  <a:cubicBezTo>
                    <a:pt x="2461" y="9333"/>
                    <a:pt x="2499" y="9346"/>
                    <a:pt x="2536" y="9360"/>
                  </a:cubicBezTo>
                  <a:lnTo>
                    <a:pt x="2661" y="9385"/>
                  </a:lnTo>
                  <a:lnTo>
                    <a:pt x="2773" y="9410"/>
                  </a:lnTo>
                  <a:lnTo>
                    <a:pt x="2892" y="9410"/>
                  </a:lnTo>
                  <a:lnTo>
                    <a:pt x="2951" y="9410"/>
                  </a:lnTo>
                  <a:lnTo>
                    <a:pt x="3017" y="9410"/>
                  </a:lnTo>
                  <a:cubicBezTo>
                    <a:pt x="3057" y="9402"/>
                    <a:pt x="3096" y="9393"/>
                    <a:pt x="3136" y="9385"/>
                  </a:cubicBezTo>
                  <a:lnTo>
                    <a:pt x="3254" y="9360"/>
                  </a:lnTo>
                  <a:cubicBezTo>
                    <a:pt x="3291" y="9346"/>
                    <a:pt x="3329" y="9333"/>
                    <a:pt x="3366" y="9319"/>
                  </a:cubicBezTo>
                  <a:lnTo>
                    <a:pt x="3485" y="9269"/>
                  </a:lnTo>
                  <a:lnTo>
                    <a:pt x="3597" y="9203"/>
                  </a:lnTo>
                  <a:lnTo>
                    <a:pt x="3709" y="9136"/>
                  </a:lnTo>
                  <a:lnTo>
                    <a:pt x="3814" y="9061"/>
                  </a:lnTo>
                  <a:lnTo>
                    <a:pt x="3814" y="9061"/>
                  </a:lnTo>
                  <a:cubicBezTo>
                    <a:pt x="3832" y="9097"/>
                    <a:pt x="3849" y="9133"/>
                    <a:pt x="3867" y="9169"/>
                  </a:cubicBezTo>
                  <a:cubicBezTo>
                    <a:pt x="3887" y="9202"/>
                    <a:pt x="3906" y="9236"/>
                    <a:pt x="3926" y="9269"/>
                  </a:cubicBezTo>
                  <a:lnTo>
                    <a:pt x="3992" y="9377"/>
                  </a:lnTo>
                  <a:cubicBezTo>
                    <a:pt x="4016" y="9405"/>
                    <a:pt x="4041" y="9432"/>
                    <a:pt x="4065" y="9460"/>
                  </a:cubicBezTo>
                  <a:cubicBezTo>
                    <a:pt x="4089" y="9488"/>
                    <a:pt x="4113" y="9515"/>
                    <a:pt x="4137" y="9543"/>
                  </a:cubicBezTo>
                  <a:cubicBezTo>
                    <a:pt x="4163" y="9568"/>
                    <a:pt x="4190" y="9593"/>
                    <a:pt x="4216" y="9618"/>
                  </a:cubicBezTo>
                  <a:cubicBezTo>
                    <a:pt x="4240" y="9640"/>
                    <a:pt x="4265" y="9662"/>
                    <a:pt x="4289" y="9684"/>
                  </a:cubicBezTo>
                  <a:cubicBezTo>
                    <a:pt x="4317" y="9709"/>
                    <a:pt x="4346" y="9734"/>
                    <a:pt x="4374" y="9759"/>
                  </a:cubicBezTo>
                  <a:lnTo>
                    <a:pt x="4460" y="9809"/>
                  </a:lnTo>
                  <a:lnTo>
                    <a:pt x="4545" y="9867"/>
                  </a:lnTo>
                  <a:lnTo>
                    <a:pt x="4638" y="9900"/>
                  </a:lnTo>
                  <a:lnTo>
                    <a:pt x="4730" y="9950"/>
                  </a:lnTo>
                  <a:lnTo>
                    <a:pt x="4822" y="9967"/>
                  </a:lnTo>
                  <a:cubicBezTo>
                    <a:pt x="4853" y="9975"/>
                    <a:pt x="4883" y="9984"/>
                    <a:pt x="4914" y="9992"/>
                  </a:cubicBezTo>
                  <a:cubicBezTo>
                    <a:pt x="4947" y="9995"/>
                    <a:pt x="4980" y="9997"/>
                    <a:pt x="5013" y="10000"/>
                  </a:cubicBezTo>
                  <a:lnTo>
                    <a:pt x="5112" y="10000"/>
                  </a:lnTo>
                  <a:lnTo>
                    <a:pt x="5178" y="10000"/>
                  </a:lnTo>
                  <a:lnTo>
                    <a:pt x="5237" y="10000"/>
                  </a:lnTo>
                  <a:cubicBezTo>
                    <a:pt x="5259" y="9997"/>
                    <a:pt x="5281" y="9995"/>
                    <a:pt x="5303" y="9992"/>
                  </a:cubicBezTo>
                  <a:lnTo>
                    <a:pt x="5369" y="9983"/>
                  </a:lnTo>
                  <a:cubicBezTo>
                    <a:pt x="5389" y="9975"/>
                    <a:pt x="5408" y="9966"/>
                    <a:pt x="5428" y="9958"/>
                  </a:cubicBezTo>
                  <a:cubicBezTo>
                    <a:pt x="5448" y="9955"/>
                    <a:pt x="5467" y="9953"/>
                    <a:pt x="5487" y="9950"/>
                  </a:cubicBezTo>
                  <a:cubicBezTo>
                    <a:pt x="5507" y="9942"/>
                    <a:pt x="5527" y="9933"/>
                    <a:pt x="5547" y="9925"/>
                  </a:cubicBezTo>
                  <a:cubicBezTo>
                    <a:pt x="5567" y="9917"/>
                    <a:pt x="5586" y="9908"/>
                    <a:pt x="5606" y="9900"/>
                  </a:cubicBezTo>
                  <a:lnTo>
                    <a:pt x="5665" y="9867"/>
                  </a:lnTo>
                  <a:lnTo>
                    <a:pt x="5725" y="9834"/>
                  </a:lnTo>
                  <a:lnTo>
                    <a:pt x="5784" y="9801"/>
                  </a:lnTo>
                  <a:cubicBezTo>
                    <a:pt x="5802" y="9790"/>
                    <a:pt x="5819" y="9778"/>
                    <a:pt x="5837" y="9767"/>
                  </a:cubicBezTo>
                  <a:cubicBezTo>
                    <a:pt x="5854" y="9753"/>
                    <a:pt x="5872" y="9740"/>
                    <a:pt x="5889" y="9726"/>
                  </a:cubicBezTo>
                  <a:lnTo>
                    <a:pt x="5942" y="9676"/>
                  </a:lnTo>
                  <a:cubicBezTo>
                    <a:pt x="5975" y="9646"/>
                    <a:pt x="6008" y="9615"/>
                    <a:pt x="6041" y="9585"/>
                  </a:cubicBezTo>
                  <a:cubicBezTo>
                    <a:pt x="6074" y="9552"/>
                    <a:pt x="6107" y="9518"/>
                    <a:pt x="6140" y="9485"/>
                  </a:cubicBezTo>
                  <a:cubicBezTo>
                    <a:pt x="6168" y="9443"/>
                    <a:pt x="6197" y="9402"/>
                    <a:pt x="6225" y="9360"/>
                  </a:cubicBezTo>
                  <a:cubicBezTo>
                    <a:pt x="6254" y="9319"/>
                    <a:pt x="6282" y="9277"/>
                    <a:pt x="6311" y="9236"/>
                  </a:cubicBezTo>
                  <a:cubicBezTo>
                    <a:pt x="6324" y="9217"/>
                    <a:pt x="6337" y="9197"/>
                    <a:pt x="6350" y="9178"/>
                  </a:cubicBezTo>
                  <a:cubicBezTo>
                    <a:pt x="6361" y="9156"/>
                    <a:pt x="6372" y="9133"/>
                    <a:pt x="6383" y="9111"/>
                  </a:cubicBezTo>
                  <a:cubicBezTo>
                    <a:pt x="6396" y="9086"/>
                    <a:pt x="6410" y="9062"/>
                    <a:pt x="6423" y="9037"/>
                  </a:cubicBezTo>
                  <a:cubicBezTo>
                    <a:pt x="6434" y="9015"/>
                    <a:pt x="6445" y="8992"/>
                    <a:pt x="6456" y="8970"/>
                  </a:cubicBezTo>
                  <a:cubicBezTo>
                    <a:pt x="6465" y="8942"/>
                    <a:pt x="6473" y="8915"/>
                    <a:pt x="6482" y="8887"/>
                  </a:cubicBezTo>
                  <a:lnTo>
                    <a:pt x="6515" y="8821"/>
                  </a:lnTo>
                  <a:cubicBezTo>
                    <a:pt x="6522" y="8796"/>
                    <a:pt x="6528" y="8771"/>
                    <a:pt x="6535" y="8746"/>
                  </a:cubicBezTo>
                  <a:cubicBezTo>
                    <a:pt x="6546" y="8715"/>
                    <a:pt x="6557" y="8685"/>
                    <a:pt x="6568" y="8654"/>
                  </a:cubicBezTo>
                  <a:cubicBezTo>
                    <a:pt x="6575" y="8626"/>
                    <a:pt x="6581" y="8599"/>
                    <a:pt x="6588" y="8571"/>
                  </a:cubicBezTo>
                  <a:cubicBezTo>
                    <a:pt x="6594" y="8546"/>
                    <a:pt x="6601" y="8522"/>
                    <a:pt x="6607" y="8497"/>
                  </a:cubicBezTo>
                  <a:cubicBezTo>
                    <a:pt x="6609" y="8500"/>
                    <a:pt x="6612" y="8502"/>
                    <a:pt x="6614" y="8505"/>
                  </a:cubicBezTo>
                  <a:cubicBezTo>
                    <a:pt x="6638" y="8524"/>
                    <a:pt x="6662" y="8544"/>
                    <a:pt x="6686" y="8563"/>
                  </a:cubicBezTo>
                  <a:cubicBezTo>
                    <a:pt x="6715" y="8582"/>
                    <a:pt x="6743" y="8602"/>
                    <a:pt x="6772" y="8621"/>
                  </a:cubicBezTo>
                  <a:lnTo>
                    <a:pt x="6864" y="8671"/>
                  </a:lnTo>
                  <a:lnTo>
                    <a:pt x="6950" y="8713"/>
                  </a:lnTo>
                  <a:lnTo>
                    <a:pt x="7042" y="8746"/>
                  </a:lnTo>
                  <a:cubicBezTo>
                    <a:pt x="7073" y="8751"/>
                    <a:pt x="7103" y="8757"/>
                    <a:pt x="7134" y="8762"/>
                  </a:cubicBezTo>
                  <a:cubicBezTo>
                    <a:pt x="7165" y="8768"/>
                    <a:pt x="7196" y="8773"/>
                    <a:pt x="7227" y="8779"/>
                  </a:cubicBezTo>
                  <a:lnTo>
                    <a:pt x="7319" y="8779"/>
                  </a:lnTo>
                  <a:lnTo>
                    <a:pt x="7391" y="8779"/>
                  </a:lnTo>
                  <a:cubicBezTo>
                    <a:pt x="7413" y="8773"/>
                    <a:pt x="7435" y="8768"/>
                    <a:pt x="7457" y="8762"/>
                  </a:cubicBezTo>
                  <a:cubicBezTo>
                    <a:pt x="7477" y="8759"/>
                    <a:pt x="7496" y="8757"/>
                    <a:pt x="7516" y="8754"/>
                  </a:cubicBezTo>
                  <a:cubicBezTo>
                    <a:pt x="7538" y="8751"/>
                    <a:pt x="7560" y="8749"/>
                    <a:pt x="7582" y="8746"/>
                  </a:cubicBezTo>
                  <a:lnTo>
                    <a:pt x="7655" y="8721"/>
                  </a:lnTo>
                  <a:cubicBezTo>
                    <a:pt x="7675" y="8713"/>
                    <a:pt x="7694" y="8704"/>
                    <a:pt x="7714" y="8696"/>
                  </a:cubicBezTo>
                  <a:cubicBezTo>
                    <a:pt x="7734" y="8688"/>
                    <a:pt x="7753" y="8679"/>
                    <a:pt x="7773" y="8671"/>
                  </a:cubicBezTo>
                  <a:lnTo>
                    <a:pt x="7833" y="8638"/>
                  </a:lnTo>
                  <a:lnTo>
                    <a:pt x="7892" y="8605"/>
                  </a:lnTo>
                  <a:lnTo>
                    <a:pt x="7958" y="8563"/>
                  </a:lnTo>
                  <a:lnTo>
                    <a:pt x="8011" y="8513"/>
                  </a:lnTo>
                  <a:cubicBezTo>
                    <a:pt x="8028" y="8499"/>
                    <a:pt x="8046" y="8486"/>
                    <a:pt x="8063" y="8472"/>
                  </a:cubicBezTo>
                  <a:cubicBezTo>
                    <a:pt x="8081" y="8453"/>
                    <a:pt x="8098" y="8433"/>
                    <a:pt x="8116" y="8414"/>
                  </a:cubicBezTo>
                  <a:cubicBezTo>
                    <a:pt x="8134" y="8400"/>
                    <a:pt x="8151" y="8386"/>
                    <a:pt x="8169" y="8372"/>
                  </a:cubicBezTo>
                  <a:lnTo>
                    <a:pt x="8215" y="8314"/>
                  </a:lnTo>
                  <a:cubicBezTo>
                    <a:pt x="8232" y="8292"/>
                    <a:pt x="8250" y="8270"/>
                    <a:pt x="8267" y="8248"/>
                  </a:cubicBezTo>
                  <a:cubicBezTo>
                    <a:pt x="8278" y="8228"/>
                    <a:pt x="8289" y="8209"/>
                    <a:pt x="8300" y="8189"/>
                  </a:cubicBezTo>
                  <a:cubicBezTo>
                    <a:pt x="8316" y="8167"/>
                    <a:pt x="8331" y="8145"/>
                    <a:pt x="8347" y="8123"/>
                  </a:cubicBezTo>
                  <a:cubicBezTo>
                    <a:pt x="8360" y="8101"/>
                    <a:pt x="8373" y="8078"/>
                    <a:pt x="8386" y="8056"/>
                  </a:cubicBezTo>
                  <a:cubicBezTo>
                    <a:pt x="8399" y="8034"/>
                    <a:pt x="8413" y="8012"/>
                    <a:pt x="8426" y="7990"/>
                  </a:cubicBezTo>
                  <a:cubicBezTo>
                    <a:pt x="8437" y="7962"/>
                    <a:pt x="8447" y="7935"/>
                    <a:pt x="8458" y="7907"/>
                  </a:cubicBezTo>
                  <a:lnTo>
                    <a:pt x="8491" y="7832"/>
                  </a:lnTo>
                  <a:lnTo>
                    <a:pt x="8518" y="7766"/>
                  </a:lnTo>
                  <a:cubicBezTo>
                    <a:pt x="8529" y="7735"/>
                    <a:pt x="8540" y="7705"/>
                    <a:pt x="8551" y="7674"/>
                  </a:cubicBezTo>
                  <a:cubicBezTo>
                    <a:pt x="8557" y="7646"/>
                    <a:pt x="8564" y="7619"/>
                    <a:pt x="8570" y="7591"/>
                  </a:cubicBezTo>
                  <a:cubicBezTo>
                    <a:pt x="8579" y="7566"/>
                    <a:pt x="8588" y="7542"/>
                    <a:pt x="8597" y="7517"/>
                  </a:cubicBezTo>
                  <a:cubicBezTo>
                    <a:pt x="8601" y="7486"/>
                    <a:pt x="8606" y="7456"/>
                    <a:pt x="8610" y="7425"/>
                  </a:cubicBezTo>
                  <a:cubicBezTo>
                    <a:pt x="8617" y="7395"/>
                    <a:pt x="8623" y="7364"/>
                    <a:pt x="8630" y="7334"/>
                  </a:cubicBezTo>
                  <a:cubicBezTo>
                    <a:pt x="8634" y="7304"/>
                    <a:pt x="8639" y="7273"/>
                    <a:pt x="8643" y="7243"/>
                  </a:cubicBezTo>
                  <a:cubicBezTo>
                    <a:pt x="8645" y="7212"/>
                    <a:pt x="8648" y="7182"/>
                    <a:pt x="8650" y="7151"/>
                  </a:cubicBezTo>
                  <a:cubicBezTo>
                    <a:pt x="8652" y="7123"/>
                    <a:pt x="8654" y="7096"/>
                    <a:pt x="8656" y="7068"/>
                  </a:cubicBezTo>
                  <a:lnTo>
                    <a:pt x="8656" y="6977"/>
                  </a:lnTo>
                  <a:lnTo>
                    <a:pt x="8656" y="6977"/>
                  </a:lnTo>
                  <a:cubicBezTo>
                    <a:pt x="8678" y="6969"/>
                    <a:pt x="8700" y="6960"/>
                    <a:pt x="8722" y="6952"/>
                  </a:cubicBezTo>
                  <a:lnTo>
                    <a:pt x="8801" y="6927"/>
                  </a:lnTo>
                  <a:cubicBezTo>
                    <a:pt x="8823" y="6921"/>
                    <a:pt x="8845" y="6916"/>
                    <a:pt x="8867" y="6910"/>
                  </a:cubicBezTo>
                  <a:cubicBezTo>
                    <a:pt x="8889" y="6896"/>
                    <a:pt x="8911" y="6883"/>
                    <a:pt x="8933" y="6869"/>
                  </a:cubicBezTo>
                  <a:cubicBezTo>
                    <a:pt x="8957" y="6863"/>
                    <a:pt x="8981" y="6858"/>
                    <a:pt x="9005" y="6852"/>
                  </a:cubicBezTo>
                  <a:cubicBezTo>
                    <a:pt x="9025" y="6835"/>
                    <a:pt x="9045" y="6819"/>
                    <a:pt x="9065" y="6802"/>
                  </a:cubicBezTo>
                  <a:lnTo>
                    <a:pt x="9130" y="6769"/>
                  </a:lnTo>
                  <a:cubicBezTo>
                    <a:pt x="9150" y="6755"/>
                    <a:pt x="9170" y="6742"/>
                    <a:pt x="9190" y="6728"/>
                  </a:cubicBezTo>
                  <a:cubicBezTo>
                    <a:pt x="9212" y="6711"/>
                    <a:pt x="9234" y="6695"/>
                    <a:pt x="9256" y="6678"/>
                  </a:cubicBezTo>
                  <a:cubicBezTo>
                    <a:pt x="9273" y="6661"/>
                    <a:pt x="9291" y="6645"/>
                    <a:pt x="9308" y="6628"/>
                  </a:cubicBezTo>
                  <a:cubicBezTo>
                    <a:pt x="9328" y="6609"/>
                    <a:pt x="9348" y="6589"/>
                    <a:pt x="9368" y="6570"/>
                  </a:cubicBezTo>
                  <a:lnTo>
                    <a:pt x="9420" y="6512"/>
                  </a:lnTo>
                  <a:lnTo>
                    <a:pt x="9473" y="6453"/>
                  </a:lnTo>
                  <a:cubicBezTo>
                    <a:pt x="9491" y="6431"/>
                    <a:pt x="9508" y="6409"/>
                    <a:pt x="9526" y="6387"/>
                  </a:cubicBezTo>
                  <a:cubicBezTo>
                    <a:pt x="9541" y="6365"/>
                    <a:pt x="9557" y="6343"/>
                    <a:pt x="9572" y="6321"/>
                  </a:cubicBezTo>
                  <a:cubicBezTo>
                    <a:pt x="9585" y="6299"/>
                    <a:pt x="9598" y="6276"/>
                    <a:pt x="9611" y="6254"/>
                  </a:cubicBezTo>
                  <a:cubicBezTo>
                    <a:pt x="9626" y="6232"/>
                    <a:pt x="9642" y="6210"/>
                    <a:pt x="9657" y="6188"/>
                  </a:cubicBezTo>
                  <a:cubicBezTo>
                    <a:pt x="9673" y="6160"/>
                    <a:pt x="9688" y="6133"/>
                    <a:pt x="9704" y="6105"/>
                  </a:cubicBezTo>
                  <a:lnTo>
                    <a:pt x="9743" y="6030"/>
                  </a:lnTo>
                  <a:cubicBezTo>
                    <a:pt x="9756" y="6002"/>
                    <a:pt x="9770" y="5975"/>
                    <a:pt x="9783" y="5947"/>
                  </a:cubicBezTo>
                  <a:cubicBezTo>
                    <a:pt x="9792" y="5922"/>
                    <a:pt x="9800" y="5897"/>
                    <a:pt x="9809" y="5872"/>
                  </a:cubicBezTo>
                  <a:cubicBezTo>
                    <a:pt x="9820" y="5842"/>
                    <a:pt x="9831" y="5811"/>
                    <a:pt x="9842" y="5781"/>
                  </a:cubicBezTo>
                  <a:cubicBezTo>
                    <a:pt x="9851" y="5753"/>
                    <a:pt x="9859" y="5726"/>
                    <a:pt x="9868" y="5698"/>
                  </a:cubicBezTo>
                  <a:cubicBezTo>
                    <a:pt x="9879" y="5670"/>
                    <a:pt x="9890" y="5643"/>
                    <a:pt x="9901" y="5615"/>
                  </a:cubicBezTo>
                  <a:cubicBezTo>
                    <a:pt x="9908" y="5584"/>
                    <a:pt x="9914" y="5554"/>
                    <a:pt x="9921" y="5523"/>
                  </a:cubicBezTo>
                  <a:cubicBezTo>
                    <a:pt x="9930" y="5493"/>
                    <a:pt x="9938" y="5462"/>
                    <a:pt x="9947" y="5432"/>
                  </a:cubicBezTo>
                  <a:cubicBezTo>
                    <a:pt x="9951" y="5402"/>
                    <a:pt x="9956" y="5371"/>
                    <a:pt x="9960" y="5341"/>
                  </a:cubicBezTo>
                  <a:cubicBezTo>
                    <a:pt x="9965" y="5308"/>
                    <a:pt x="9969" y="5274"/>
                    <a:pt x="9974" y="5241"/>
                  </a:cubicBezTo>
                  <a:cubicBezTo>
                    <a:pt x="9978" y="5211"/>
                    <a:pt x="9983" y="5180"/>
                    <a:pt x="9987" y="5150"/>
                  </a:cubicBezTo>
                  <a:cubicBezTo>
                    <a:pt x="9989" y="5117"/>
                    <a:pt x="9991" y="5083"/>
                    <a:pt x="9993" y="5050"/>
                  </a:cubicBezTo>
                  <a:cubicBezTo>
                    <a:pt x="9995" y="5019"/>
                    <a:pt x="9998" y="4989"/>
                    <a:pt x="10000" y="4958"/>
                  </a:cubicBezTo>
                  <a:lnTo>
                    <a:pt x="10000" y="4859"/>
                  </a:lnTo>
                  <a:lnTo>
                    <a:pt x="10000" y="4767"/>
                  </a:lnTo>
                  <a:lnTo>
                    <a:pt x="10000" y="4676"/>
                  </a:lnTo>
                  <a:cubicBezTo>
                    <a:pt x="9998" y="4646"/>
                    <a:pt x="9995" y="4615"/>
                    <a:pt x="9993" y="4585"/>
                  </a:cubicBezTo>
                  <a:cubicBezTo>
                    <a:pt x="9987" y="4560"/>
                    <a:pt x="9980" y="4535"/>
                    <a:pt x="9974" y="4510"/>
                  </a:cubicBezTo>
                  <a:cubicBezTo>
                    <a:pt x="9972" y="4480"/>
                    <a:pt x="9969" y="4449"/>
                    <a:pt x="9967" y="4419"/>
                  </a:cubicBezTo>
                  <a:cubicBezTo>
                    <a:pt x="9963" y="4391"/>
                    <a:pt x="9958" y="4364"/>
                    <a:pt x="9954" y="4336"/>
                  </a:cubicBezTo>
                  <a:cubicBezTo>
                    <a:pt x="9950" y="4308"/>
                    <a:pt x="9945" y="4280"/>
                    <a:pt x="9941" y="4252"/>
                  </a:cubicBezTo>
                  <a:cubicBezTo>
                    <a:pt x="9932" y="4224"/>
                    <a:pt x="9923" y="4197"/>
                    <a:pt x="9914" y="4169"/>
                  </a:cubicBezTo>
                  <a:cubicBezTo>
                    <a:pt x="9908" y="4139"/>
                    <a:pt x="9901" y="4108"/>
                    <a:pt x="9895" y="4078"/>
                  </a:cubicBezTo>
                  <a:lnTo>
                    <a:pt x="9868" y="4003"/>
                  </a:lnTo>
                  <a:cubicBezTo>
                    <a:pt x="9861" y="3975"/>
                    <a:pt x="9855" y="3948"/>
                    <a:pt x="9848" y="3920"/>
                  </a:cubicBezTo>
                  <a:cubicBezTo>
                    <a:pt x="9837" y="3895"/>
                    <a:pt x="9827" y="3871"/>
                    <a:pt x="9816" y="3846"/>
                  </a:cubicBezTo>
                  <a:cubicBezTo>
                    <a:pt x="9807" y="3824"/>
                    <a:pt x="9798" y="3801"/>
                    <a:pt x="9789" y="3779"/>
                  </a:cubicBezTo>
                  <a:cubicBezTo>
                    <a:pt x="9776" y="3751"/>
                    <a:pt x="9763" y="3724"/>
                    <a:pt x="9750" y="3696"/>
                  </a:cubicBezTo>
                  <a:cubicBezTo>
                    <a:pt x="9737" y="3674"/>
                    <a:pt x="9723" y="3652"/>
                    <a:pt x="9710" y="3630"/>
                  </a:cubicBezTo>
                  <a:cubicBezTo>
                    <a:pt x="9699" y="3602"/>
                    <a:pt x="9688" y="3575"/>
                    <a:pt x="9677" y="3547"/>
                  </a:cubicBezTo>
                  <a:lnTo>
                    <a:pt x="9677" y="3547"/>
                  </a:lnTo>
                  <a:cubicBezTo>
                    <a:pt x="9684" y="3522"/>
                    <a:pt x="9690" y="3497"/>
                    <a:pt x="9697" y="3472"/>
                  </a:cubicBezTo>
                  <a:cubicBezTo>
                    <a:pt x="9706" y="3444"/>
                    <a:pt x="9714" y="3417"/>
                    <a:pt x="9723" y="3389"/>
                  </a:cubicBezTo>
                  <a:cubicBezTo>
                    <a:pt x="9727" y="3364"/>
                    <a:pt x="9732" y="3339"/>
                    <a:pt x="9736" y="3314"/>
                  </a:cubicBezTo>
                  <a:cubicBezTo>
                    <a:pt x="9741" y="3284"/>
                    <a:pt x="9745" y="3253"/>
                    <a:pt x="9750" y="3223"/>
                  </a:cubicBezTo>
                  <a:lnTo>
                    <a:pt x="9756" y="3148"/>
                  </a:lnTo>
                  <a:cubicBezTo>
                    <a:pt x="9758" y="3117"/>
                    <a:pt x="9761" y="3087"/>
                    <a:pt x="9763" y="3056"/>
                  </a:cubicBezTo>
                  <a:cubicBezTo>
                    <a:pt x="9767" y="3028"/>
                    <a:pt x="9772" y="3001"/>
                    <a:pt x="9776" y="2973"/>
                  </a:cubicBezTo>
                  <a:lnTo>
                    <a:pt x="9776" y="2882"/>
                  </a:lnTo>
                  <a:lnTo>
                    <a:pt x="9776" y="2816"/>
                  </a:lnTo>
                  <a:cubicBezTo>
                    <a:pt x="9772" y="2794"/>
                    <a:pt x="9767" y="2771"/>
                    <a:pt x="9763" y="2749"/>
                  </a:cubicBezTo>
                  <a:lnTo>
                    <a:pt x="9763" y="2683"/>
                  </a:lnTo>
                  <a:cubicBezTo>
                    <a:pt x="9761" y="2658"/>
                    <a:pt x="9758" y="2633"/>
                    <a:pt x="9756" y="2608"/>
                  </a:cubicBezTo>
                  <a:lnTo>
                    <a:pt x="9750" y="2533"/>
                  </a:lnTo>
                  <a:cubicBezTo>
                    <a:pt x="9745" y="2511"/>
                    <a:pt x="9741" y="2489"/>
                    <a:pt x="9736" y="2467"/>
                  </a:cubicBezTo>
                  <a:cubicBezTo>
                    <a:pt x="9732" y="2450"/>
                    <a:pt x="9727" y="2434"/>
                    <a:pt x="9723" y="2417"/>
                  </a:cubicBezTo>
                  <a:cubicBezTo>
                    <a:pt x="9717" y="2392"/>
                    <a:pt x="9710" y="2367"/>
                    <a:pt x="9704" y="2342"/>
                  </a:cubicBezTo>
                  <a:cubicBezTo>
                    <a:pt x="9693" y="2298"/>
                    <a:pt x="9682" y="2253"/>
                    <a:pt x="9671" y="2209"/>
                  </a:cubicBezTo>
                  <a:cubicBezTo>
                    <a:pt x="9658" y="2173"/>
                    <a:pt x="9644" y="2137"/>
                    <a:pt x="9631" y="2101"/>
                  </a:cubicBezTo>
                  <a:cubicBezTo>
                    <a:pt x="9613" y="2060"/>
                    <a:pt x="9596" y="2018"/>
                    <a:pt x="9578" y="1977"/>
                  </a:cubicBezTo>
                  <a:cubicBezTo>
                    <a:pt x="9558" y="1938"/>
                    <a:pt x="9539" y="1899"/>
                    <a:pt x="9519" y="1860"/>
                  </a:cubicBezTo>
                  <a:lnTo>
                    <a:pt x="9453" y="1761"/>
                  </a:lnTo>
                  <a:cubicBezTo>
                    <a:pt x="9431" y="1728"/>
                    <a:pt x="9409" y="1694"/>
                    <a:pt x="9387" y="1661"/>
                  </a:cubicBezTo>
                  <a:cubicBezTo>
                    <a:pt x="9363" y="1633"/>
                    <a:pt x="9339" y="1606"/>
                    <a:pt x="9315" y="1578"/>
                  </a:cubicBezTo>
                  <a:cubicBezTo>
                    <a:pt x="9286" y="1548"/>
                    <a:pt x="9258" y="1517"/>
                    <a:pt x="9229" y="1487"/>
                  </a:cubicBezTo>
                  <a:lnTo>
                    <a:pt x="9150" y="1420"/>
                  </a:lnTo>
                  <a:lnTo>
                    <a:pt x="9058" y="1354"/>
                  </a:lnTo>
                  <a:lnTo>
                    <a:pt x="8959" y="1312"/>
                  </a:lnTo>
                  <a:cubicBezTo>
                    <a:pt x="8926" y="1295"/>
                    <a:pt x="8893" y="1279"/>
                    <a:pt x="8860" y="1262"/>
                  </a:cubicBezTo>
                  <a:lnTo>
                    <a:pt x="8867" y="1262"/>
                  </a:lnTo>
                  <a:cubicBezTo>
                    <a:pt x="8865" y="1240"/>
                    <a:pt x="8862" y="1218"/>
                    <a:pt x="8860" y="1196"/>
                  </a:cubicBezTo>
                  <a:cubicBezTo>
                    <a:pt x="8856" y="1174"/>
                    <a:pt x="8851" y="1152"/>
                    <a:pt x="8847" y="1130"/>
                  </a:cubicBezTo>
                  <a:cubicBezTo>
                    <a:pt x="8840" y="1108"/>
                    <a:pt x="8834" y="1085"/>
                    <a:pt x="8827" y="1063"/>
                  </a:cubicBezTo>
                  <a:cubicBezTo>
                    <a:pt x="8823" y="1041"/>
                    <a:pt x="8818" y="1019"/>
                    <a:pt x="8814" y="997"/>
                  </a:cubicBezTo>
                  <a:cubicBezTo>
                    <a:pt x="8810" y="978"/>
                    <a:pt x="8805" y="958"/>
                    <a:pt x="8801" y="939"/>
                  </a:cubicBezTo>
                  <a:cubicBezTo>
                    <a:pt x="8792" y="917"/>
                    <a:pt x="8784" y="894"/>
                    <a:pt x="8775" y="872"/>
                  </a:cubicBezTo>
                  <a:cubicBezTo>
                    <a:pt x="8762" y="833"/>
                    <a:pt x="8748" y="795"/>
                    <a:pt x="8735" y="756"/>
                  </a:cubicBezTo>
                  <a:cubicBezTo>
                    <a:pt x="8717" y="720"/>
                    <a:pt x="8700" y="684"/>
                    <a:pt x="8682" y="648"/>
                  </a:cubicBezTo>
                  <a:cubicBezTo>
                    <a:pt x="8660" y="612"/>
                    <a:pt x="8639" y="576"/>
                    <a:pt x="8617" y="540"/>
                  </a:cubicBezTo>
                  <a:cubicBezTo>
                    <a:pt x="8595" y="507"/>
                    <a:pt x="8573" y="473"/>
                    <a:pt x="8551" y="440"/>
                  </a:cubicBezTo>
                  <a:lnTo>
                    <a:pt x="8485" y="365"/>
                  </a:lnTo>
                  <a:cubicBezTo>
                    <a:pt x="8459" y="337"/>
                    <a:pt x="8432" y="310"/>
                    <a:pt x="8406" y="282"/>
                  </a:cubicBezTo>
                  <a:cubicBezTo>
                    <a:pt x="8380" y="257"/>
                    <a:pt x="8353" y="233"/>
                    <a:pt x="8327" y="208"/>
                  </a:cubicBezTo>
                  <a:cubicBezTo>
                    <a:pt x="8298" y="189"/>
                    <a:pt x="8270" y="169"/>
                    <a:pt x="8241" y="150"/>
                  </a:cubicBezTo>
                  <a:lnTo>
                    <a:pt x="8149" y="91"/>
                  </a:lnTo>
                  <a:lnTo>
                    <a:pt x="8050" y="58"/>
                  </a:lnTo>
                  <a:cubicBezTo>
                    <a:pt x="8037" y="50"/>
                    <a:pt x="8024" y="41"/>
                    <a:pt x="8011" y="33"/>
                  </a:cubicBezTo>
                  <a:cubicBezTo>
                    <a:pt x="7995" y="30"/>
                    <a:pt x="7980" y="28"/>
                    <a:pt x="7964" y="25"/>
                  </a:cubicBezTo>
                  <a:cubicBezTo>
                    <a:pt x="7947" y="22"/>
                    <a:pt x="7929" y="20"/>
                    <a:pt x="7912" y="17"/>
                  </a:cubicBezTo>
                  <a:lnTo>
                    <a:pt x="7866" y="17"/>
                  </a:lnTo>
                  <a:cubicBezTo>
                    <a:pt x="7848" y="11"/>
                    <a:pt x="7831" y="6"/>
                    <a:pt x="7813" y="0"/>
                  </a:cubicBezTo>
                  <a:lnTo>
                    <a:pt x="7760" y="0"/>
                  </a:lnTo>
                  <a:lnTo>
                    <a:pt x="7701" y="0"/>
                  </a:lnTo>
                  <a:cubicBezTo>
                    <a:pt x="7681" y="6"/>
                    <a:pt x="7662" y="11"/>
                    <a:pt x="7642" y="17"/>
                  </a:cubicBezTo>
                  <a:cubicBezTo>
                    <a:pt x="7620" y="20"/>
                    <a:pt x="7598" y="22"/>
                    <a:pt x="7576" y="25"/>
                  </a:cubicBezTo>
                  <a:cubicBezTo>
                    <a:pt x="7556" y="28"/>
                    <a:pt x="7536" y="30"/>
                    <a:pt x="7516" y="33"/>
                  </a:cubicBezTo>
                  <a:cubicBezTo>
                    <a:pt x="7496" y="41"/>
                    <a:pt x="7477" y="50"/>
                    <a:pt x="7457" y="58"/>
                  </a:cubicBezTo>
                  <a:cubicBezTo>
                    <a:pt x="7437" y="66"/>
                    <a:pt x="7418" y="75"/>
                    <a:pt x="7398" y="83"/>
                  </a:cubicBezTo>
                  <a:cubicBezTo>
                    <a:pt x="7380" y="94"/>
                    <a:pt x="7363" y="105"/>
                    <a:pt x="7345" y="116"/>
                  </a:cubicBezTo>
                  <a:cubicBezTo>
                    <a:pt x="7325" y="127"/>
                    <a:pt x="7306" y="139"/>
                    <a:pt x="7286" y="150"/>
                  </a:cubicBezTo>
                  <a:cubicBezTo>
                    <a:pt x="7268" y="161"/>
                    <a:pt x="7251" y="172"/>
                    <a:pt x="7233" y="183"/>
                  </a:cubicBezTo>
                  <a:cubicBezTo>
                    <a:pt x="7216" y="194"/>
                    <a:pt x="7198" y="205"/>
                    <a:pt x="7181" y="216"/>
                  </a:cubicBezTo>
                  <a:lnTo>
                    <a:pt x="7134" y="266"/>
                  </a:lnTo>
                  <a:cubicBezTo>
                    <a:pt x="7117" y="283"/>
                    <a:pt x="7099" y="299"/>
                    <a:pt x="7082" y="316"/>
                  </a:cubicBezTo>
                  <a:lnTo>
                    <a:pt x="7036" y="365"/>
                  </a:lnTo>
                  <a:lnTo>
                    <a:pt x="6989" y="415"/>
                  </a:lnTo>
                  <a:lnTo>
                    <a:pt x="6943" y="473"/>
                  </a:lnTo>
                  <a:cubicBezTo>
                    <a:pt x="6930" y="495"/>
                    <a:pt x="6917" y="518"/>
                    <a:pt x="6904" y="540"/>
                  </a:cubicBezTo>
                  <a:lnTo>
                    <a:pt x="6904" y="540"/>
                  </a:lnTo>
                  <a:cubicBezTo>
                    <a:pt x="6893" y="518"/>
                    <a:pt x="6882" y="495"/>
                    <a:pt x="6871" y="473"/>
                  </a:cubicBezTo>
                  <a:cubicBezTo>
                    <a:pt x="6858" y="454"/>
                    <a:pt x="6844" y="434"/>
                    <a:pt x="6831" y="415"/>
                  </a:cubicBezTo>
                  <a:cubicBezTo>
                    <a:pt x="6816" y="398"/>
                    <a:pt x="6800" y="382"/>
                    <a:pt x="6785" y="365"/>
                  </a:cubicBezTo>
                  <a:lnTo>
                    <a:pt x="6739" y="316"/>
                  </a:lnTo>
                  <a:cubicBezTo>
                    <a:pt x="6724" y="299"/>
                    <a:pt x="6708" y="283"/>
                    <a:pt x="6693" y="266"/>
                  </a:cubicBezTo>
                  <a:cubicBezTo>
                    <a:pt x="6680" y="252"/>
                    <a:pt x="6666" y="238"/>
                    <a:pt x="6653" y="224"/>
                  </a:cubicBezTo>
                  <a:lnTo>
                    <a:pt x="6594" y="183"/>
                  </a:lnTo>
                  <a:lnTo>
                    <a:pt x="6555" y="150"/>
                  </a:lnTo>
                  <a:cubicBezTo>
                    <a:pt x="6537" y="139"/>
                    <a:pt x="6520" y="127"/>
                    <a:pt x="6502" y="116"/>
                  </a:cubicBezTo>
                  <a:cubicBezTo>
                    <a:pt x="6484" y="105"/>
                    <a:pt x="6467" y="94"/>
                    <a:pt x="6449" y="83"/>
                  </a:cubicBezTo>
                  <a:cubicBezTo>
                    <a:pt x="6427" y="75"/>
                    <a:pt x="6405" y="66"/>
                    <a:pt x="6383" y="58"/>
                  </a:cubicBezTo>
                  <a:cubicBezTo>
                    <a:pt x="6366" y="50"/>
                    <a:pt x="6348" y="41"/>
                    <a:pt x="6331" y="33"/>
                  </a:cubicBezTo>
                  <a:cubicBezTo>
                    <a:pt x="6311" y="30"/>
                    <a:pt x="6291" y="28"/>
                    <a:pt x="6271" y="25"/>
                  </a:cubicBezTo>
                  <a:cubicBezTo>
                    <a:pt x="6254" y="22"/>
                    <a:pt x="6236" y="20"/>
                    <a:pt x="6219" y="17"/>
                  </a:cubicBezTo>
                  <a:cubicBezTo>
                    <a:pt x="6199" y="11"/>
                    <a:pt x="6179" y="6"/>
                    <a:pt x="6159" y="0"/>
                  </a:cubicBezTo>
                  <a:lnTo>
                    <a:pt x="6100" y="0"/>
                  </a:lnTo>
                  <a:lnTo>
                    <a:pt x="6034" y="0"/>
                  </a:lnTo>
                  <a:cubicBezTo>
                    <a:pt x="6008" y="6"/>
                    <a:pt x="5981" y="11"/>
                    <a:pt x="5955" y="17"/>
                  </a:cubicBezTo>
                  <a:cubicBezTo>
                    <a:pt x="5933" y="22"/>
                    <a:pt x="5911" y="28"/>
                    <a:pt x="5889" y="33"/>
                  </a:cubicBezTo>
                  <a:cubicBezTo>
                    <a:pt x="5867" y="41"/>
                    <a:pt x="5845" y="50"/>
                    <a:pt x="5823" y="58"/>
                  </a:cubicBezTo>
                  <a:cubicBezTo>
                    <a:pt x="5799" y="66"/>
                    <a:pt x="5775" y="75"/>
                    <a:pt x="5751" y="83"/>
                  </a:cubicBezTo>
                  <a:cubicBezTo>
                    <a:pt x="5731" y="97"/>
                    <a:pt x="5712" y="111"/>
                    <a:pt x="5692" y="125"/>
                  </a:cubicBezTo>
                  <a:lnTo>
                    <a:pt x="5632" y="158"/>
                  </a:lnTo>
                  <a:lnTo>
                    <a:pt x="5573" y="208"/>
                  </a:lnTo>
                  <a:cubicBezTo>
                    <a:pt x="5553" y="227"/>
                    <a:pt x="5534" y="247"/>
                    <a:pt x="5514" y="266"/>
                  </a:cubicBezTo>
                  <a:lnTo>
                    <a:pt x="5461" y="316"/>
                  </a:lnTo>
                  <a:cubicBezTo>
                    <a:pt x="5443" y="338"/>
                    <a:pt x="5426" y="360"/>
                    <a:pt x="5408" y="382"/>
                  </a:cubicBezTo>
                  <a:cubicBezTo>
                    <a:pt x="5391" y="407"/>
                    <a:pt x="5373" y="432"/>
                    <a:pt x="5356" y="457"/>
                  </a:cubicBezTo>
                  <a:cubicBezTo>
                    <a:pt x="5341" y="479"/>
                    <a:pt x="5325" y="501"/>
                    <a:pt x="5310" y="523"/>
                  </a:cubicBezTo>
                  <a:cubicBezTo>
                    <a:pt x="5297" y="548"/>
                    <a:pt x="5283" y="573"/>
                    <a:pt x="5270" y="598"/>
                  </a:cubicBezTo>
                  <a:cubicBezTo>
                    <a:pt x="5257" y="626"/>
                    <a:pt x="5244" y="653"/>
                    <a:pt x="5231" y="681"/>
                  </a:cubicBezTo>
                  <a:cubicBezTo>
                    <a:pt x="5220" y="711"/>
                    <a:pt x="5209" y="742"/>
                    <a:pt x="5198" y="772"/>
                  </a:cubicBezTo>
                  <a:cubicBezTo>
                    <a:pt x="5200" y="778"/>
                    <a:pt x="5202" y="783"/>
                    <a:pt x="5204" y="789"/>
                  </a:cubicBezTo>
                  <a:lnTo>
                    <a:pt x="5158" y="731"/>
                  </a:lnTo>
                  <a:cubicBezTo>
                    <a:pt x="5143" y="714"/>
                    <a:pt x="4999" y="477"/>
                    <a:pt x="4984" y="460"/>
                  </a:cubicBezTo>
                  <a:cubicBezTo>
                    <a:pt x="4966" y="441"/>
                    <a:pt x="5077" y="642"/>
                    <a:pt x="5059" y="623"/>
                  </a:cubicBezTo>
                  <a:cubicBezTo>
                    <a:pt x="5044" y="606"/>
                    <a:pt x="5028" y="590"/>
                    <a:pt x="5013" y="573"/>
                  </a:cubicBezTo>
                  <a:cubicBezTo>
                    <a:pt x="4995" y="562"/>
                    <a:pt x="4978" y="551"/>
                    <a:pt x="4960" y="540"/>
                  </a:cubicBezTo>
                  <a:cubicBezTo>
                    <a:pt x="4943" y="526"/>
                    <a:pt x="4925" y="512"/>
                    <a:pt x="4908" y="498"/>
                  </a:cubicBezTo>
                  <a:cubicBezTo>
                    <a:pt x="4890" y="487"/>
                    <a:pt x="4873" y="476"/>
                    <a:pt x="4855" y="465"/>
                  </a:cubicBezTo>
                  <a:cubicBezTo>
                    <a:pt x="4837" y="454"/>
                    <a:pt x="4820" y="443"/>
                    <a:pt x="4802" y="432"/>
                  </a:cubicBezTo>
                  <a:lnTo>
                    <a:pt x="4743" y="399"/>
                  </a:lnTo>
                  <a:cubicBezTo>
                    <a:pt x="4725" y="391"/>
                    <a:pt x="4708" y="382"/>
                    <a:pt x="4690" y="374"/>
                  </a:cubicBezTo>
                  <a:cubicBezTo>
                    <a:pt x="4670" y="366"/>
                    <a:pt x="4651" y="357"/>
                    <a:pt x="4631" y="349"/>
                  </a:cubicBezTo>
                  <a:cubicBezTo>
                    <a:pt x="4613" y="346"/>
                    <a:pt x="4596" y="344"/>
                    <a:pt x="4578" y="341"/>
                  </a:cubicBezTo>
                  <a:cubicBezTo>
                    <a:pt x="4556" y="333"/>
                    <a:pt x="4535" y="324"/>
                    <a:pt x="4513" y="316"/>
                  </a:cubicBezTo>
                  <a:lnTo>
                    <a:pt x="4453" y="307"/>
                  </a:lnTo>
                  <a:lnTo>
                    <a:pt x="4394" y="307"/>
                  </a:lnTo>
                  <a:lnTo>
                    <a:pt x="4335" y="307"/>
                  </a:lnTo>
                  <a:lnTo>
                    <a:pt x="4242" y="307"/>
                  </a:lnTo>
                  <a:lnTo>
                    <a:pt x="4163" y="316"/>
                  </a:lnTo>
                  <a:lnTo>
                    <a:pt x="4078" y="341"/>
                  </a:lnTo>
                  <a:lnTo>
                    <a:pt x="4005" y="365"/>
                  </a:lnTo>
                  <a:lnTo>
                    <a:pt x="3920" y="399"/>
                  </a:lnTo>
                  <a:cubicBezTo>
                    <a:pt x="3896" y="413"/>
                    <a:pt x="3871" y="426"/>
                    <a:pt x="3847" y="440"/>
                  </a:cubicBezTo>
                  <a:cubicBezTo>
                    <a:pt x="3821" y="457"/>
                    <a:pt x="3794" y="473"/>
                    <a:pt x="3768" y="490"/>
                  </a:cubicBezTo>
                  <a:cubicBezTo>
                    <a:pt x="3746" y="507"/>
                    <a:pt x="3724" y="523"/>
                    <a:pt x="3702" y="540"/>
                  </a:cubicBezTo>
                  <a:cubicBezTo>
                    <a:pt x="3676" y="565"/>
                    <a:pt x="3649" y="590"/>
                    <a:pt x="3623" y="615"/>
                  </a:cubicBezTo>
                  <a:cubicBezTo>
                    <a:pt x="3603" y="637"/>
                    <a:pt x="3584" y="659"/>
                    <a:pt x="3564" y="681"/>
                  </a:cubicBezTo>
                  <a:cubicBezTo>
                    <a:pt x="3542" y="703"/>
                    <a:pt x="3520" y="726"/>
                    <a:pt x="3498" y="748"/>
                  </a:cubicBezTo>
                  <a:lnTo>
                    <a:pt x="3439" y="822"/>
                  </a:lnTo>
                  <a:cubicBezTo>
                    <a:pt x="3421" y="853"/>
                    <a:pt x="3404" y="883"/>
                    <a:pt x="3386" y="914"/>
                  </a:cubicBezTo>
                  <a:cubicBezTo>
                    <a:pt x="3368" y="944"/>
                    <a:pt x="3351" y="975"/>
                    <a:pt x="3333" y="1005"/>
                  </a:cubicBezTo>
                  <a:cubicBezTo>
                    <a:pt x="3318" y="1035"/>
                    <a:pt x="3302" y="1066"/>
                    <a:pt x="3287" y="1096"/>
                  </a:cubicBezTo>
                  <a:cubicBezTo>
                    <a:pt x="3272" y="1129"/>
                    <a:pt x="3256" y="1163"/>
                    <a:pt x="3241" y="1196"/>
                  </a:cubicBezTo>
                  <a:lnTo>
                    <a:pt x="3241" y="1204"/>
                  </a:lnTo>
                  <a:lnTo>
                    <a:pt x="2829" y="954"/>
                  </a:lnTo>
                  <a:lnTo>
                    <a:pt x="3050" y="1080"/>
                  </a:lnTo>
                  <a:cubicBezTo>
                    <a:pt x="3017" y="1063"/>
                    <a:pt x="2984" y="1047"/>
                    <a:pt x="2951" y="1030"/>
                  </a:cubicBezTo>
                  <a:lnTo>
                    <a:pt x="2859" y="997"/>
                  </a:lnTo>
                  <a:cubicBezTo>
                    <a:pt x="2826" y="986"/>
                    <a:pt x="2793" y="974"/>
                    <a:pt x="2760" y="963"/>
                  </a:cubicBezTo>
                  <a:lnTo>
                    <a:pt x="2655" y="939"/>
                  </a:lnTo>
                  <a:cubicBezTo>
                    <a:pt x="2622" y="931"/>
                    <a:pt x="2589" y="922"/>
                    <a:pt x="2556" y="914"/>
                  </a:cubicBezTo>
                  <a:lnTo>
                    <a:pt x="2451" y="914"/>
                  </a:lnTo>
                  <a:lnTo>
                    <a:pt x="2365" y="914"/>
                  </a:lnTo>
                  <a:cubicBezTo>
                    <a:pt x="2341" y="919"/>
                    <a:pt x="2316" y="925"/>
                    <a:pt x="2292" y="930"/>
                  </a:cubicBezTo>
                  <a:lnTo>
                    <a:pt x="2207" y="939"/>
                  </a:lnTo>
                  <a:lnTo>
                    <a:pt x="2134" y="963"/>
                  </a:lnTo>
                  <a:cubicBezTo>
                    <a:pt x="2108" y="969"/>
                    <a:pt x="2081" y="974"/>
                    <a:pt x="2055" y="980"/>
                  </a:cubicBezTo>
                  <a:lnTo>
                    <a:pt x="1983" y="1013"/>
                  </a:lnTo>
                  <a:lnTo>
                    <a:pt x="1910" y="1047"/>
                  </a:lnTo>
                  <a:lnTo>
                    <a:pt x="1838" y="1080"/>
                  </a:lnTo>
                  <a:cubicBezTo>
                    <a:pt x="1816" y="1097"/>
                    <a:pt x="1794" y="1113"/>
                    <a:pt x="1772" y="1130"/>
                  </a:cubicBezTo>
                  <a:cubicBezTo>
                    <a:pt x="1748" y="1144"/>
                    <a:pt x="1724" y="1157"/>
                    <a:pt x="1700" y="1171"/>
                  </a:cubicBezTo>
                  <a:cubicBezTo>
                    <a:pt x="1680" y="1188"/>
                    <a:pt x="1660" y="1204"/>
                    <a:pt x="1640" y="1221"/>
                  </a:cubicBezTo>
                  <a:cubicBezTo>
                    <a:pt x="1618" y="1240"/>
                    <a:pt x="1596" y="1260"/>
                    <a:pt x="1574" y="1279"/>
                  </a:cubicBezTo>
                  <a:cubicBezTo>
                    <a:pt x="1554" y="1301"/>
                    <a:pt x="1535" y="1324"/>
                    <a:pt x="1515" y="1346"/>
                  </a:cubicBezTo>
                  <a:cubicBezTo>
                    <a:pt x="1495" y="1362"/>
                    <a:pt x="1476" y="1379"/>
                    <a:pt x="1456" y="1395"/>
                  </a:cubicBezTo>
                  <a:cubicBezTo>
                    <a:pt x="1438" y="1420"/>
                    <a:pt x="1421" y="1445"/>
                    <a:pt x="1403" y="1470"/>
                  </a:cubicBezTo>
                  <a:cubicBezTo>
                    <a:pt x="1381" y="1492"/>
                    <a:pt x="1359" y="1515"/>
                    <a:pt x="1337" y="1537"/>
                  </a:cubicBezTo>
                  <a:cubicBezTo>
                    <a:pt x="1324" y="1562"/>
                    <a:pt x="1311" y="1586"/>
                    <a:pt x="1298" y="1611"/>
                  </a:cubicBezTo>
                  <a:cubicBezTo>
                    <a:pt x="1280" y="1639"/>
                    <a:pt x="1263" y="1666"/>
                    <a:pt x="1245" y="1694"/>
                  </a:cubicBezTo>
                  <a:cubicBezTo>
                    <a:pt x="1230" y="1719"/>
                    <a:pt x="1214" y="1744"/>
                    <a:pt x="1199" y="1769"/>
                  </a:cubicBezTo>
                  <a:cubicBezTo>
                    <a:pt x="1184" y="1797"/>
                    <a:pt x="1168" y="1824"/>
                    <a:pt x="1153" y="1852"/>
                  </a:cubicBezTo>
                  <a:cubicBezTo>
                    <a:pt x="1140" y="1883"/>
                    <a:pt x="1126" y="1913"/>
                    <a:pt x="1113" y="1944"/>
                  </a:cubicBezTo>
                  <a:cubicBezTo>
                    <a:pt x="1100" y="1972"/>
                    <a:pt x="1087" y="1999"/>
                    <a:pt x="1074" y="2027"/>
                  </a:cubicBezTo>
                  <a:cubicBezTo>
                    <a:pt x="1063" y="2057"/>
                    <a:pt x="1052" y="2088"/>
                    <a:pt x="1041" y="2118"/>
                  </a:cubicBezTo>
                  <a:cubicBezTo>
                    <a:pt x="1030" y="2151"/>
                    <a:pt x="1019" y="2185"/>
                    <a:pt x="1008" y="2218"/>
                  </a:cubicBezTo>
                  <a:cubicBezTo>
                    <a:pt x="997" y="2248"/>
                    <a:pt x="986" y="2279"/>
                    <a:pt x="975" y="2309"/>
                  </a:cubicBezTo>
                  <a:cubicBezTo>
                    <a:pt x="968" y="2345"/>
                    <a:pt x="962" y="2381"/>
                    <a:pt x="955" y="2417"/>
                  </a:cubicBezTo>
                  <a:cubicBezTo>
                    <a:pt x="948" y="2450"/>
                    <a:pt x="942" y="2484"/>
                    <a:pt x="935" y="2517"/>
                  </a:cubicBezTo>
                  <a:cubicBezTo>
                    <a:pt x="929" y="2550"/>
                    <a:pt x="922" y="2583"/>
                    <a:pt x="916" y="2616"/>
                  </a:cubicBezTo>
                  <a:cubicBezTo>
                    <a:pt x="912" y="2649"/>
                    <a:pt x="907" y="2683"/>
                    <a:pt x="903" y="2716"/>
                  </a:cubicBezTo>
                  <a:cubicBezTo>
                    <a:pt x="901" y="2755"/>
                    <a:pt x="898" y="2793"/>
                    <a:pt x="896" y="2832"/>
                  </a:cubicBezTo>
                  <a:cubicBezTo>
                    <a:pt x="894" y="2865"/>
                    <a:pt x="891" y="2899"/>
                    <a:pt x="889" y="2932"/>
                  </a:cubicBezTo>
                  <a:lnTo>
                    <a:pt x="889" y="3040"/>
                  </a:lnTo>
                  <a:lnTo>
                    <a:pt x="889" y="3189"/>
                  </a:lnTo>
                  <a:cubicBezTo>
                    <a:pt x="891" y="3211"/>
                    <a:pt x="894" y="3234"/>
                    <a:pt x="896" y="3256"/>
                  </a:cubicBezTo>
                  <a:cubicBezTo>
                    <a:pt x="898" y="3284"/>
                    <a:pt x="901" y="3311"/>
                    <a:pt x="903" y="3339"/>
                  </a:cubicBezTo>
                  <a:lnTo>
                    <a:pt x="903" y="3322"/>
                  </a:lnTo>
                  <a:close/>
                </a:path>
              </a:pathLst>
            </a:custGeom>
            <a:noFill/>
            <a:ln w="9525">
              <a:solidFill>
                <a:srgbClr val="2D2015"/>
              </a:solidFill>
              <a:prstDash val="sysDash"/>
              <a:round/>
              <a:headEnd/>
              <a:tailEnd/>
            </a:ln>
            <a:effectLst/>
          </p:spPr>
          <p:txBody>
            <a:bodyPr vert="eaVert" wrap="none" lIns="111665" tIns="55832" rIns="111665" bIns="55832" anchor="ctr"/>
            <a:lstStyle/>
            <a:p>
              <a:pPr marL="0" marR="0" lvl="0" indent="0" algn="ctr" defTabSz="1116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4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0584190-77ED-4D3A-B8A7-5F2549E0A859}"/>
                </a:ext>
              </a:extLst>
            </p:cNvPr>
            <p:cNvSpPr/>
            <p:nvPr/>
          </p:nvSpPr>
          <p:spPr>
            <a:xfrm>
              <a:off x="3003794" y="5796339"/>
              <a:ext cx="1136781" cy="400075"/>
            </a:xfrm>
            <a:prstGeom prst="rect">
              <a:avLst/>
            </a:prstGeom>
          </p:spPr>
          <p:txBody>
            <a:bodyPr wrap="none" lIns="91406" tIns="45703" rIns="91406" bIns="45703">
              <a:spAutoFit/>
            </a:bodyPr>
            <a:lstStyle/>
            <a:p>
              <a:pPr algn="ctr" defTabSz="1219028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r>
                <a:rPr lang="en-US" altLang="zh-CN" sz="12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4/5G</a:t>
              </a:r>
              <a:r>
                <a:rPr lang="zh-CN" altLang="en-US" sz="105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协同</a:t>
              </a:r>
              <a:r>
                <a:rPr lang="zh-CN" altLang="en-US" sz="10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转发</a:t>
              </a:r>
              <a:endParaRPr lang="en-US" altLang="zh-CN" sz="1000" b="1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endParaRPr>
            </a:p>
            <a:p>
              <a:pPr algn="ctr" defTabSz="1219028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r>
                <a:rPr lang="zh-CN" altLang="en-US" sz="8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（增强型转发硬件</a:t>
              </a:r>
              <a:r>
                <a:rPr lang="en-US" altLang="zh-CN" sz="8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 </a:t>
              </a:r>
              <a:r>
                <a:rPr lang="zh-CN" altLang="en-US" sz="8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）</a:t>
              </a:r>
              <a:endParaRPr lang="en-US" altLang="zh-CN" sz="800" b="1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7817EC6E-FE66-4EDE-84F5-013F49BBE2F1}"/>
                </a:ext>
              </a:extLst>
            </p:cNvPr>
            <p:cNvSpPr>
              <a:spLocks/>
            </p:cNvSpPr>
            <p:nvPr/>
          </p:nvSpPr>
          <p:spPr bwMode="auto">
            <a:xfrm rot="21558980">
              <a:off x="4749755" y="6289625"/>
              <a:ext cx="719698" cy="331872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054 w 10000"/>
                <a:gd name="connsiteY7" fmla="*/ 5692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solidFill>
              <a:srgbClr val="CCECFF"/>
            </a:solidFill>
            <a:ln w="25400" cap="flat" cmpd="sng" algn="ctr">
              <a:gradFill flip="none" rotWithShape="1">
                <a:gsLst>
                  <a:gs pos="0">
                    <a:srgbClr val="666666"/>
                  </a:gs>
                  <a:gs pos="100000">
                    <a:srgbClr val="666666">
                      <a:lumMod val="85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203200" dist="76200" dir="8100000" algn="tr" rotWithShape="0">
                <a:prstClr val="black">
                  <a:alpha val="35000"/>
                </a:prst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12190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858B73BD-8484-409B-9C03-144D852069EC}"/>
                </a:ext>
              </a:extLst>
            </p:cNvPr>
            <p:cNvSpPr/>
            <p:nvPr/>
          </p:nvSpPr>
          <p:spPr>
            <a:xfrm>
              <a:off x="4789327" y="6310160"/>
              <a:ext cx="622328" cy="323131"/>
            </a:xfrm>
            <a:prstGeom prst="rect">
              <a:avLst/>
            </a:prstGeom>
          </p:spPr>
          <p:txBody>
            <a:bodyPr wrap="square" lIns="91406" tIns="45703" rIns="91406" bIns="45703">
              <a:spAutoFit/>
            </a:bodyPr>
            <a:lstStyle/>
            <a:p>
              <a:pPr algn="ctr" defTabSz="1219028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r>
                <a:rPr lang="en-US" altLang="zh-CN" sz="10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MEC</a:t>
              </a:r>
            </a:p>
            <a:p>
              <a:pPr algn="ctr" defTabSz="1219028">
                <a:buClr>
                  <a:srgbClr val="CC9900"/>
                </a:buClr>
              </a:pPr>
              <a:r>
                <a:rPr lang="zh-CN" altLang="en-US" sz="5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（边缘计算）</a:t>
              </a:r>
              <a:endParaRPr lang="en-US" altLang="zh-CN" sz="500" b="1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xmlns="" id="{2CAC1ACC-9D22-4E54-B6B9-4958CB21D25A}"/>
                </a:ext>
              </a:extLst>
            </p:cNvPr>
            <p:cNvSpPr>
              <a:spLocks/>
            </p:cNvSpPr>
            <p:nvPr/>
          </p:nvSpPr>
          <p:spPr bwMode="auto">
            <a:xfrm rot="21558980">
              <a:off x="1799977" y="6327638"/>
              <a:ext cx="719698" cy="331872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054 w 10000"/>
                <a:gd name="connsiteY7" fmla="*/ 5692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solidFill>
              <a:srgbClr val="CCECFF"/>
            </a:solidFill>
            <a:ln w="25400" cap="flat" cmpd="sng" algn="ctr">
              <a:gradFill flip="none" rotWithShape="1">
                <a:gsLst>
                  <a:gs pos="0">
                    <a:srgbClr val="666666"/>
                  </a:gs>
                  <a:gs pos="100000">
                    <a:srgbClr val="666666">
                      <a:lumMod val="85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203200" dist="76200" dir="8100000" algn="tr" rotWithShape="0">
                <a:prstClr val="black">
                  <a:alpha val="35000"/>
                </a:prst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12190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EABDF05F-D81C-46BC-B92B-ECA2A7447A8E}"/>
                </a:ext>
              </a:extLst>
            </p:cNvPr>
            <p:cNvSpPr/>
            <p:nvPr/>
          </p:nvSpPr>
          <p:spPr>
            <a:xfrm>
              <a:off x="1839549" y="6367028"/>
              <a:ext cx="622328" cy="323131"/>
            </a:xfrm>
            <a:prstGeom prst="rect">
              <a:avLst/>
            </a:prstGeom>
          </p:spPr>
          <p:txBody>
            <a:bodyPr wrap="square" lIns="91406" tIns="45703" rIns="91406" bIns="45703">
              <a:spAutoFit/>
            </a:bodyPr>
            <a:lstStyle/>
            <a:p>
              <a:pPr algn="ctr" defTabSz="1219028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r>
                <a:rPr lang="en-US" altLang="zh-CN" sz="10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MEC</a:t>
              </a:r>
            </a:p>
            <a:p>
              <a:pPr algn="ctr" defTabSz="1219028">
                <a:buClr>
                  <a:srgbClr val="CC9900"/>
                </a:buClr>
              </a:pPr>
              <a:r>
                <a:rPr lang="zh-CN" altLang="en-US" sz="5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（边缘计算）</a:t>
              </a:r>
              <a:endParaRPr lang="en-US" altLang="zh-CN" sz="500" b="1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xmlns="" id="{9E237170-9833-4E3E-B3A8-3AE4269697D8}"/>
                </a:ext>
              </a:extLst>
            </p:cNvPr>
            <p:cNvSpPr>
              <a:spLocks/>
            </p:cNvSpPr>
            <p:nvPr/>
          </p:nvSpPr>
          <p:spPr bwMode="auto">
            <a:xfrm rot="21558980">
              <a:off x="3247966" y="6520620"/>
              <a:ext cx="719698" cy="331872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054 w 10000"/>
                <a:gd name="connsiteY7" fmla="*/ 5692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solidFill>
              <a:srgbClr val="CCECFF"/>
            </a:solidFill>
            <a:ln w="25400" cap="flat" cmpd="sng" algn="ctr">
              <a:gradFill flip="none" rotWithShape="1">
                <a:gsLst>
                  <a:gs pos="0">
                    <a:srgbClr val="666666"/>
                  </a:gs>
                  <a:gs pos="100000">
                    <a:srgbClr val="666666">
                      <a:lumMod val="85000"/>
                    </a:srgb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203200" dist="76200" dir="8100000" algn="tr" rotWithShape="0">
                <a:prstClr val="black">
                  <a:alpha val="35000"/>
                </a:prst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121902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4E405947-3A45-417F-89CC-2F8621CB36CF}"/>
                </a:ext>
              </a:extLst>
            </p:cNvPr>
            <p:cNvSpPr/>
            <p:nvPr/>
          </p:nvSpPr>
          <p:spPr>
            <a:xfrm>
              <a:off x="3287538" y="6531728"/>
              <a:ext cx="622328" cy="323131"/>
            </a:xfrm>
            <a:prstGeom prst="rect">
              <a:avLst/>
            </a:prstGeom>
          </p:spPr>
          <p:txBody>
            <a:bodyPr wrap="square" lIns="91406" tIns="45703" rIns="91406" bIns="45703">
              <a:spAutoFit/>
            </a:bodyPr>
            <a:lstStyle/>
            <a:p>
              <a:pPr algn="ctr" defTabSz="1219028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r>
                <a:rPr lang="en-US" altLang="zh-CN" sz="10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MEC</a:t>
              </a:r>
            </a:p>
            <a:p>
              <a:pPr algn="ctr" defTabSz="1219028">
                <a:buClr>
                  <a:srgbClr val="CC9900"/>
                </a:buClr>
              </a:pPr>
              <a:r>
                <a:rPr lang="zh-CN" altLang="en-US" sz="500" b="1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rPr>
                <a:t>（边缘计算）</a:t>
              </a:r>
              <a:endParaRPr lang="en-US" altLang="zh-CN" sz="500" b="1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endParaRPr>
            </a:p>
          </p:txBody>
        </p:sp>
        <p:grpSp>
          <p:nvGrpSpPr>
            <p:cNvPr id="41" name="组合 123">
              <a:extLst>
                <a:ext uri="{FF2B5EF4-FFF2-40B4-BE49-F238E27FC236}">
                  <a16:creationId xmlns:a16="http://schemas.microsoft.com/office/drawing/2014/main" xmlns="" id="{223A97C9-C67D-4031-BF10-8DC7F49DF589}"/>
                </a:ext>
              </a:extLst>
            </p:cNvPr>
            <p:cNvGrpSpPr/>
            <p:nvPr/>
          </p:nvGrpSpPr>
          <p:grpSpPr>
            <a:xfrm>
              <a:off x="3098514" y="6189700"/>
              <a:ext cx="925292" cy="285391"/>
              <a:chOff x="4932984" y="4582142"/>
              <a:chExt cx="2829118" cy="717005"/>
            </a:xfrm>
          </p:grpSpPr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A747CEB5-D6DC-4987-A2D7-5C2E4F411502}"/>
                  </a:ext>
                </a:extLst>
              </p:cNvPr>
              <p:cNvSpPr/>
              <p:nvPr/>
            </p:nvSpPr>
            <p:spPr>
              <a:xfrm>
                <a:off x="4932984" y="4976842"/>
                <a:ext cx="2829118" cy="187724"/>
              </a:xfrm>
              <a:prstGeom prst="parallelogram">
                <a:avLst>
                  <a:gd name="adj" fmla="val 187398"/>
                </a:avLst>
              </a:prstGeom>
              <a:gradFill flip="none" rotWithShape="1">
                <a:gsLst>
                  <a:gs pos="100000">
                    <a:srgbClr val="00B0F0">
                      <a:alpha val="43000"/>
                    </a:srgbClr>
                  </a:gs>
                  <a:gs pos="12000">
                    <a:srgbClr val="009ED6">
                      <a:alpha val="52000"/>
                    </a:srgbClr>
                  </a:gs>
                  <a:gs pos="100000">
                    <a:srgbClr val="006082"/>
                  </a:gs>
                </a:gsLst>
                <a:lin ang="5400000" scaled="0"/>
                <a:tileRect/>
              </a:gradFill>
              <a:ln w="3175">
                <a:gradFill flip="none" rotWithShape="1">
                  <a:gsLst>
                    <a:gs pos="0">
                      <a:srgbClr val="4F81BD">
                        <a:tint val="66000"/>
                        <a:satMod val="160000"/>
                        <a:alpha val="0"/>
                      </a:srgbClr>
                    </a:gs>
                    <a:gs pos="100000">
                      <a:srgbClr val="00B0F0"/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prstDash val="sysDot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89739" tIns="44874" rIns="89739" bIns="44874" anchor="ctr">
                <a:noAutofit/>
              </a:bodyPr>
              <a:lstStyle/>
              <a:p>
                <a:pPr marL="0" marR="0" lvl="0" indent="0" algn="ctr" defTabSz="641289" eaLnBrk="1" fontAlgn="auto" latinLnBrk="0" hangingPunct="1">
                  <a:lnSpc>
                    <a:spcPts val="156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Pct val="60000"/>
                  <a:buFontTx/>
                  <a:buNone/>
                  <a:tabLst/>
                  <a:defRPr/>
                </a:pPr>
                <a:endParaRPr kumimoji="1" lang="zh-CN" altLang="en-US" sz="7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endParaRPr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F8930C7F-6AD9-4185-9F8E-5E3EC1DDA979}"/>
                  </a:ext>
                </a:extLst>
              </p:cNvPr>
              <p:cNvSpPr/>
              <p:nvPr/>
            </p:nvSpPr>
            <p:spPr>
              <a:xfrm>
                <a:off x="4932984" y="4851017"/>
                <a:ext cx="2829118" cy="187724"/>
              </a:xfrm>
              <a:prstGeom prst="parallelogram">
                <a:avLst>
                  <a:gd name="adj" fmla="val 187399"/>
                </a:avLst>
              </a:prstGeom>
              <a:gradFill flip="none" rotWithShape="1">
                <a:gsLst>
                  <a:gs pos="100000">
                    <a:srgbClr val="00B0F0">
                      <a:alpha val="43000"/>
                    </a:srgbClr>
                  </a:gs>
                  <a:gs pos="12000">
                    <a:srgbClr val="009ED6">
                      <a:alpha val="52000"/>
                    </a:srgbClr>
                  </a:gs>
                  <a:gs pos="100000">
                    <a:srgbClr val="006082"/>
                  </a:gs>
                </a:gsLst>
                <a:lin ang="5400000" scaled="0"/>
                <a:tileRect/>
              </a:gradFill>
              <a:ln w="3175">
                <a:gradFill flip="none" rotWithShape="1">
                  <a:gsLst>
                    <a:gs pos="0">
                      <a:srgbClr val="4F81BD">
                        <a:tint val="66000"/>
                        <a:satMod val="160000"/>
                        <a:alpha val="0"/>
                      </a:srgbClr>
                    </a:gs>
                    <a:gs pos="100000">
                      <a:srgbClr val="00B0F0"/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prstDash val="sysDot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89739" tIns="44874" rIns="89739" bIns="44874" anchor="ctr">
                <a:noAutofit/>
              </a:bodyPr>
              <a:lstStyle/>
              <a:p>
                <a:pPr marL="0" marR="0" lvl="0" indent="0" algn="ctr" defTabSz="641289" eaLnBrk="1" fontAlgn="auto" latinLnBrk="0" hangingPunct="1">
                  <a:lnSpc>
                    <a:spcPts val="156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Pct val="60000"/>
                  <a:buFontTx/>
                  <a:buNone/>
                  <a:tabLst/>
                  <a:defRPr/>
                </a:pPr>
                <a:endParaRPr kumimoji="1" lang="zh-CN" altLang="en-US" sz="7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endParaRPr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17D3126A-A8AA-4898-AA81-E9D4479FF194}"/>
                  </a:ext>
                </a:extLst>
              </p:cNvPr>
              <p:cNvSpPr/>
              <p:nvPr/>
            </p:nvSpPr>
            <p:spPr>
              <a:xfrm>
                <a:off x="4932984" y="4725195"/>
                <a:ext cx="2829118" cy="187724"/>
              </a:xfrm>
              <a:prstGeom prst="parallelogram">
                <a:avLst>
                  <a:gd name="adj" fmla="val 182832"/>
                </a:avLst>
              </a:prstGeom>
              <a:gradFill flip="none" rotWithShape="1">
                <a:gsLst>
                  <a:gs pos="100000">
                    <a:srgbClr val="00B0F0">
                      <a:alpha val="43000"/>
                    </a:srgbClr>
                  </a:gs>
                  <a:gs pos="12000">
                    <a:srgbClr val="009ED6">
                      <a:alpha val="52000"/>
                    </a:srgbClr>
                  </a:gs>
                  <a:gs pos="100000">
                    <a:srgbClr val="006082"/>
                  </a:gs>
                </a:gsLst>
                <a:lin ang="5400000" scaled="0"/>
                <a:tileRect/>
              </a:gradFill>
              <a:ln w="3175">
                <a:gradFill flip="none" rotWithShape="1">
                  <a:gsLst>
                    <a:gs pos="0">
                      <a:srgbClr val="4F81BD">
                        <a:tint val="66000"/>
                        <a:satMod val="160000"/>
                        <a:alpha val="0"/>
                      </a:srgbClr>
                    </a:gs>
                    <a:gs pos="100000">
                      <a:srgbClr val="00B0F0"/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prstDash val="sysDot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89739" tIns="44874" rIns="89739" bIns="44874" anchor="ctr">
                <a:noAutofit/>
              </a:bodyPr>
              <a:lstStyle/>
              <a:p>
                <a:pPr marL="0" marR="0" lvl="0" indent="0" algn="ctr" defTabSz="641289" eaLnBrk="1" fontAlgn="auto" latinLnBrk="0" hangingPunct="1">
                  <a:lnSpc>
                    <a:spcPts val="156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Pct val="60000"/>
                  <a:buFontTx/>
                  <a:buNone/>
                  <a:tabLst/>
                  <a:defRPr/>
                </a:pPr>
                <a:endParaRPr kumimoji="1" lang="zh-CN" altLang="en-US" sz="7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rial" pitchFamily="34" charset="0"/>
                  <a:sym typeface="Huawei Sans" panose="020C0503030203020204" pitchFamily="34" charset="0"/>
                </a:endParaRPr>
              </a:p>
            </p:txBody>
          </p:sp>
          <p:sp>
            <p:nvSpPr>
              <p:cNvPr id="45" name="AutoShape 69">
                <a:extLst>
                  <a:ext uri="{FF2B5EF4-FFF2-40B4-BE49-F238E27FC236}">
                    <a16:creationId xmlns:a16="http://schemas.microsoft.com/office/drawing/2014/main" xmlns="" id="{6D785738-0796-469C-AECC-13892D0743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13270" y="4032074"/>
                <a:ext cx="717005" cy="1817141"/>
              </a:xfrm>
              <a:prstGeom prst="can">
                <a:avLst>
                  <a:gd name="adj" fmla="val 19290"/>
                </a:avLst>
              </a:prstGeom>
              <a:solidFill>
                <a:srgbClr val="0070C0">
                  <a:alpha val="30000"/>
                </a:srgbClr>
              </a:solidFill>
              <a:ln w="3175">
                <a:solidFill>
                  <a:srgbClr val="00FFFF"/>
                </a:solidFill>
                <a:prstDash val="sysDot"/>
                <a:round/>
                <a:headEnd/>
                <a:tailEnd/>
              </a:ln>
            </p:spPr>
            <p:txBody>
              <a:bodyPr vert="eaVert" wrap="none" lIns="136030" tIns="68017" rIns="136030" bIns="68017" anchor="ctr">
                <a:noAutofit/>
              </a:bodyPr>
              <a:lstStyle/>
              <a:p>
                <a:pPr marL="0" marR="0" lvl="0" indent="0" algn="ctr" defTabSz="121890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数据转发</a:t>
                </a:r>
                <a:endParaRPr kumimoji="0" lang="en-US" altLang="zh-CN" sz="12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5A4EA146-C44B-44AF-93B3-D3608E1EFC73}"/>
                </a:ext>
              </a:extLst>
            </p:cNvPr>
            <p:cNvSpPr/>
            <p:nvPr/>
          </p:nvSpPr>
          <p:spPr>
            <a:xfrm>
              <a:off x="2438092" y="5153099"/>
              <a:ext cx="479016" cy="430887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lvl="0" algn="ctr" defTabSz="963601">
                <a:defRPr/>
              </a:pPr>
              <a:r>
                <a:rPr lang="zh-CN" altLang="en-US" sz="1100" b="1" kern="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接入</a:t>
              </a:r>
              <a:endParaRPr lang="en-US" altLang="zh-CN" sz="1100" b="1" kern="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endParaRPr>
            </a:p>
            <a:p>
              <a:pPr lvl="0" algn="ctr" defTabSz="963601">
                <a:defRPr/>
              </a:pPr>
              <a:r>
                <a:rPr lang="zh-CN" altLang="en-US" sz="1100" b="1" kern="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控制</a:t>
              </a:r>
              <a:endParaRPr lang="en-US" altLang="zh-CN" sz="1100" b="1" kern="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52E1382D-CA7A-42F7-851F-C7442AC4DE82}"/>
                </a:ext>
              </a:extLst>
            </p:cNvPr>
            <p:cNvSpPr/>
            <p:nvPr/>
          </p:nvSpPr>
          <p:spPr>
            <a:xfrm>
              <a:off x="3039441" y="5153099"/>
              <a:ext cx="479016" cy="430887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lvl="0" algn="ctr" defTabSz="963601">
                <a:defRPr/>
              </a:pPr>
              <a:r>
                <a:rPr lang="zh-CN" altLang="en-US" sz="1100" b="1" kern="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会话管理</a:t>
              </a:r>
              <a:endParaRPr lang="en-US" altLang="zh-CN" sz="1100" b="1" kern="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F9DC8CC0-9A03-424B-BC63-B9EEFF85125C}"/>
                </a:ext>
              </a:extLst>
            </p:cNvPr>
            <p:cNvSpPr/>
            <p:nvPr/>
          </p:nvSpPr>
          <p:spPr>
            <a:xfrm>
              <a:off x="3640790" y="5153099"/>
              <a:ext cx="479016" cy="430887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lvl="0" algn="ctr" defTabSz="963601">
                <a:defRPr/>
              </a:pPr>
              <a:r>
                <a:rPr lang="zh-CN" altLang="en-US" sz="1100" b="1" kern="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用户管理</a:t>
              </a:r>
              <a:endParaRPr lang="en-US" altLang="zh-CN" sz="1100" b="1" kern="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92E64825-F991-4D50-A095-B045F17ED086}"/>
                </a:ext>
              </a:extLst>
            </p:cNvPr>
            <p:cNvSpPr/>
            <p:nvPr/>
          </p:nvSpPr>
          <p:spPr>
            <a:xfrm>
              <a:off x="4242138" y="5153099"/>
              <a:ext cx="479016" cy="430887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lvl="0" algn="ctr" defTabSz="963601">
                <a:defRPr/>
              </a:pPr>
              <a:r>
                <a:rPr lang="zh-CN" altLang="en-US" sz="1100" b="1" kern="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策略控制</a:t>
              </a:r>
              <a:endParaRPr lang="en-US" altLang="zh-CN" sz="1100" b="1" kern="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25B9F114-9FD0-4215-ADB7-5502894AB4D2}"/>
                </a:ext>
              </a:extLst>
            </p:cNvPr>
            <p:cNvSpPr/>
            <p:nvPr/>
          </p:nvSpPr>
          <p:spPr>
            <a:xfrm>
              <a:off x="3813261" y="4028466"/>
              <a:ext cx="1219232" cy="265443"/>
            </a:xfrm>
            <a:prstGeom prst="rect">
              <a:avLst/>
            </a:prstGeom>
            <a:solidFill>
              <a:srgbClr val="CCECFF"/>
            </a:solidFill>
            <a:ln w="6350" cap="flat" cmpd="sng" algn="ctr">
              <a:solidFill>
                <a:srgbClr val="61B2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07792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计费网关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7F26A7DB-A0E0-42B5-9E07-3631A600208D}"/>
                </a:ext>
              </a:extLst>
            </p:cNvPr>
            <p:cNvSpPr/>
            <p:nvPr/>
          </p:nvSpPr>
          <p:spPr>
            <a:xfrm>
              <a:off x="3818773" y="3511682"/>
              <a:ext cx="1219231" cy="259238"/>
            </a:xfrm>
            <a:prstGeom prst="rect">
              <a:avLst/>
            </a:prstGeom>
            <a:solidFill>
              <a:srgbClr val="CCECFF"/>
            </a:solidFill>
            <a:ln w="6350" cap="flat" cmpd="sng" algn="ctr">
              <a:solidFill>
                <a:srgbClr val="61B2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07792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BSS</a:t>
              </a:r>
              <a:endParaRPr kumimoji="0" lang="zh-CN" altLang="en-US" sz="12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pic>
          <p:nvPicPr>
            <p:cNvPr id="52" name="图片 145">
              <a:extLst>
                <a:ext uri="{FF2B5EF4-FFF2-40B4-BE49-F238E27FC236}">
                  <a16:creationId xmlns:a16="http://schemas.microsoft.com/office/drawing/2014/main" xmlns="" id="{34E06BE1-70CB-40E4-8574-231635F313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50" t="6251" r="9453" b="10614"/>
            <a:stretch>
              <a:fillRect/>
            </a:stretch>
          </p:blipFill>
          <p:spPr>
            <a:xfrm>
              <a:off x="4967529" y="4995620"/>
              <a:ext cx="962589" cy="633654"/>
            </a:xfrm>
            <a:prstGeom prst="rect">
              <a:avLst/>
            </a:prstGeom>
          </p:spPr>
        </p:pic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5254D24A-ABD5-4E9B-900D-6DEADACA5F0C}"/>
                </a:ext>
              </a:extLst>
            </p:cNvPr>
            <p:cNvSpPr/>
            <p:nvPr/>
          </p:nvSpPr>
          <p:spPr>
            <a:xfrm>
              <a:off x="4975233" y="4682932"/>
              <a:ext cx="99097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kern="0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微软雅黑"/>
                  <a:sym typeface="Huawei Sans" panose="020C0503030203020204" pitchFamily="34" charset="0"/>
                </a:rPr>
                <a:t>E9000H-8</a:t>
              </a:r>
              <a:endParaRPr lang="zh-CN" alt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F23EA617-28D8-4633-9769-C1199FE5AE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169" y="6770634"/>
              <a:ext cx="705194" cy="243038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B9653E12-B5BA-4348-AEFE-B539070FB6DA}"/>
                </a:ext>
              </a:extLst>
            </p:cNvPr>
            <p:cNvSpPr/>
            <p:nvPr/>
          </p:nvSpPr>
          <p:spPr>
            <a:xfrm>
              <a:off x="1642628" y="6955829"/>
              <a:ext cx="99097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kern="0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微软雅黑"/>
                  <a:sym typeface="Huawei Sans" panose="020C0503030203020204" pitchFamily="34" charset="0"/>
                </a:rPr>
                <a:t>E9000H-4</a:t>
              </a:r>
              <a:endParaRPr lang="zh-CN" alt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26899A2E-EEE6-4FA6-ADB9-7FBB0E0F9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0865" y="6650342"/>
              <a:ext cx="705194" cy="243038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4E12DE68-35B9-4F2C-8928-592ABD703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4425" y="6847015"/>
              <a:ext cx="705194" cy="243038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04AB83-19EF-470B-A4FD-0410FCD35BEB}"/>
              </a:ext>
            </a:extLst>
          </p:cNvPr>
          <p:cNvSpPr/>
          <p:nvPr/>
        </p:nvSpPr>
        <p:spPr>
          <a:xfrm>
            <a:off x="624463" y="1722777"/>
            <a:ext cx="6300000" cy="152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kumimoji="1" lang="zh-CN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华为推出全新的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4/5G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融合专用核心网</a:t>
            </a:r>
            <a:r>
              <a:rPr kumimoji="1" lang="zh-CN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解决方案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– SPC(Single Packet Core)</a:t>
            </a:r>
            <a:r>
              <a:rPr kumimoji="1" lang="zh-CN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，以业界领先的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Cloud Native</a:t>
            </a:r>
            <a:r>
              <a:rPr kumimoji="1" lang="zh-CN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、极简融合、边缘计算等技术为基础，打造智能随需的网络，构建开放的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5G</a:t>
            </a:r>
            <a:r>
              <a:rPr kumimoji="1" lang="zh-CN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生态，为各行各业提供差异化服务，使能千行百业。</a:t>
            </a:r>
          </a:p>
        </p:txBody>
      </p:sp>
      <p:pic>
        <p:nvPicPr>
          <p:cNvPr id="60" name="Picture 7" descr="caas_openUpwards.png">
            <a:extLst>
              <a:ext uri="{FF2B5EF4-FFF2-40B4-BE49-F238E27FC236}">
                <a16:creationId xmlns:a16="http://schemas.microsoft.com/office/drawing/2014/main" xmlns="" id="{8A346808-5CE5-4A67-972E-3B733449ABD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95"/>
          <a:stretch/>
        </p:blipFill>
        <p:spPr bwMode="auto">
          <a:xfrm rot="10800000">
            <a:off x="35837" y="7214379"/>
            <a:ext cx="7488000" cy="31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8F6ECF0-662B-4175-A72A-A9016DCBDE84}"/>
              </a:ext>
            </a:extLst>
          </p:cNvPr>
          <p:cNvGrpSpPr/>
          <p:nvPr/>
        </p:nvGrpSpPr>
        <p:grpSpPr>
          <a:xfrm>
            <a:off x="846287" y="7375362"/>
            <a:ext cx="5867101" cy="802644"/>
            <a:chOff x="987216" y="7299162"/>
            <a:chExt cx="5867101" cy="802644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EC42A5C1-2D0A-4554-A626-56D7098A3E3B}"/>
                </a:ext>
              </a:extLst>
            </p:cNvPr>
            <p:cNvGrpSpPr/>
            <p:nvPr/>
          </p:nvGrpSpPr>
          <p:grpSpPr>
            <a:xfrm>
              <a:off x="4491596" y="7303139"/>
              <a:ext cx="540000" cy="798667"/>
              <a:chOff x="6962958" y="5601554"/>
              <a:chExt cx="540000" cy="798667"/>
            </a:xfrm>
          </p:grpSpPr>
          <p:sp>
            <p:nvSpPr>
              <p:cNvPr id="62" name="智能网联汽车 ICV">
                <a:extLst>
                  <a:ext uri="{FF2B5EF4-FFF2-40B4-BE49-F238E27FC236}">
                    <a16:creationId xmlns:a16="http://schemas.microsoft.com/office/drawing/2014/main" xmlns="" id="{D0BA8E18-08A8-4EE8-A09C-26A6421A13F1}"/>
                  </a:ext>
                </a:extLst>
              </p:cNvPr>
              <p:cNvSpPr/>
              <p:nvPr/>
            </p:nvSpPr>
            <p:spPr>
              <a:xfrm>
                <a:off x="6962958" y="5601554"/>
                <a:ext cx="540000" cy="540000"/>
              </a:xfrm>
              <a:custGeom>
                <a:avLst/>
                <a:gdLst>
                  <a:gd name="connsiteX0" fmla="*/ 388526 w 987647"/>
                  <a:gd name="connsiteY0" fmla="*/ 720435 h 1006812"/>
                  <a:gd name="connsiteX1" fmla="*/ 600076 w 987647"/>
                  <a:gd name="connsiteY1" fmla="*/ 720435 h 1006812"/>
                  <a:gd name="connsiteX2" fmla="*/ 656083 w 987647"/>
                  <a:gd name="connsiteY2" fmla="*/ 741581 h 1006812"/>
                  <a:gd name="connsiteX3" fmla="*/ 686277 w 987647"/>
                  <a:gd name="connsiteY3" fmla="*/ 768822 h 1006812"/>
                  <a:gd name="connsiteX4" fmla="*/ 667227 w 987647"/>
                  <a:gd name="connsiteY4" fmla="*/ 790063 h 1006812"/>
                  <a:gd name="connsiteX5" fmla="*/ 637033 w 987647"/>
                  <a:gd name="connsiteY5" fmla="*/ 762821 h 1006812"/>
                  <a:gd name="connsiteX6" fmla="*/ 600076 w 987647"/>
                  <a:gd name="connsiteY6" fmla="*/ 749010 h 1006812"/>
                  <a:gd name="connsiteX7" fmla="*/ 388526 w 987647"/>
                  <a:gd name="connsiteY7" fmla="*/ 749010 h 1006812"/>
                  <a:gd name="connsiteX8" fmla="*/ 351569 w 987647"/>
                  <a:gd name="connsiteY8" fmla="*/ 762821 h 1006812"/>
                  <a:gd name="connsiteX9" fmla="*/ 321279 w 987647"/>
                  <a:gd name="connsiteY9" fmla="*/ 790063 h 1006812"/>
                  <a:gd name="connsiteX10" fmla="*/ 302229 w 987647"/>
                  <a:gd name="connsiteY10" fmla="*/ 768822 h 1006812"/>
                  <a:gd name="connsiteX11" fmla="*/ 332423 w 987647"/>
                  <a:gd name="connsiteY11" fmla="*/ 741581 h 1006812"/>
                  <a:gd name="connsiteX12" fmla="*/ 388526 w 987647"/>
                  <a:gd name="connsiteY12" fmla="*/ 720435 h 1006812"/>
                  <a:gd name="connsiteX13" fmla="*/ 493872 w 987647"/>
                  <a:gd name="connsiteY13" fmla="*/ 585084 h 1006812"/>
                  <a:gd name="connsiteX14" fmla="*/ 790575 w 987647"/>
                  <a:gd name="connsiteY14" fmla="*/ 602134 h 1006812"/>
                  <a:gd name="connsiteX15" fmla="*/ 787813 w 987647"/>
                  <a:gd name="connsiteY15" fmla="*/ 621184 h 1006812"/>
                  <a:gd name="connsiteX16" fmla="*/ 493967 w 987647"/>
                  <a:gd name="connsiteY16" fmla="*/ 604515 h 1006812"/>
                  <a:gd name="connsiteX17" fmla="*/ 200025 w 987647"/>
                  <a:gd name="connsiteY17" fmla="*/ 620994 h 1006812"/>
                  <a:gd name="connsiteX18" fmla="*/ 197263 w 987647"/>
                  <a:gd name="connsiteY18" fmla="*/ 601944 h 1006812"/>
                  <a:gd name="connsiteX19" fmla="*/ 493872 w 987647"/>
                  <a:gd name="connsiteY19" fmla="*/ 585084 h 1006812"/>
                  <a:gd name="connsiteX20" fmla="*/ 493776 w 987647"/>
                  <a:gd name="connsiteY20" fmla="*/ 485929 h 1006812"/>
                  <a:gd name="connsiteX21" fmla="*/ 467011 w 987647"/>
                  <a:gd name="connsiteY21" fmla="*/ 512694 h 1006812"/>
                  <a:gd name="connsiteX22" fmla="*/ 493776 w 987647"/>
                  <a:gd name="connsiteY22" fmla="*/ 539460 h 1006812"/>
                  <a:gd name="connsiteX23" fmla="*/ 520542 w 987647"/>
                  <a:gd name="connsiteY23" fmla="*/ 512694 h 1006812"/>
                  <a:gd name="connsiteX24" fmla="*/ 493967 w 987647"/>
                  <a:gd name="connsiteY24" fmla="*/ 485929 h 1006812"/>
                  <a:gd name="connsiteX25" fmla="*/ 493776 w 987647"/>
                  <a:gd name="connsiteY25" fmla="*/ 485929 h 1006812"/>
                  <a:gd name="connsiteX26" fmla="*/ 465107 w 987647"/>
                  <a:gd name="connsiteY26" fmla="*/ 384774 h 1006812"/>
                  <a:gd name="connsiteX27" fmla="*/ 466250 w 987647"/>
                  <a:gd name="connsiteY27" fmla="*/ 422874 h 1006812"/>
                  <a:gd name="connsiteX28" fmla="*/ 271940 w 987647"/>
                  <a:gd name="connsiteY28" fmla="*/ 455545 h 1006812"/>
                  <a:gd name="connsiteX29" fmla="*/ 152401 w 987647"/>
                  <a:gd name="connsiteY29" fmla="*/ 641949 h 1006812"/>
                  <a:gd name="connsiteX30" fmla="*/ 149286 w 987647"/>
                  <a:gd name="connsiteY30" fmla="*/ 645529 h 1006812"/>
                  <a:gd name="connsiteX31" fmla="*/ 150528 w 987647"/>
                  <a:gd name="connsiteY31" fmla="*/ 646250 h 1006812"/>
                  <a:gd name="connsiteX32" fmla="*/ 117571 w 987647"/>
                  <a:gd name="connsiteY32" fmla="*/ 702990 h 1006812"/>
                  <a:gd name="connsiteX33" fmla="*/ 212599 w 987647"/>
                  <a:gd name="connsiteY33" fmla="*/ 730436 h 1006812"/>
                  <a:gd name="connsiteX34" fmla="*/ 174499 w 987647"/>
                  <a:gd name="connsiteY34" fmla="*/ 698622 h 1006812"/>
                  <a:gd name="connsiteX35" fmla="*/ 152782 w 987647"/>
                  <a:gd name="connsiteY35" fmla="*/ 687383 h 1006812"/>
                  <a:gd name="connsiteX36" fmla="*/ 170403 w 987647"/>
                  <a:gd name="connsiteY36" fmla="*/ 653569 h 1006812"/>
                  <a:gd name="connsiteX37" fmla="*/ 192025 w 987647"/>
                  <a:gd name="connsiteY37" fmla="*/ 664809 h 1006812"/>
                  <a:gd name="connsiteX38" fmla="*/ 257938 w 987647"/>
                  <a:gd name="connsiteY38" fmla="*/ 733579 h 1006812"/>
                  <a:gd name="connsiteX39" fmla="*/ 253080 w 987647"/>
                  <a:gd name="connsiteY39" fmla="*/ 763107 h 1006812"/>
                  <a:gd name="connsiteX40" fmla="*/ 220124 w 987647"/>
                  <a:gd name="connsiteY40" fmla="*/ 772632 h 1006812"/>
                  <a:gd name="connsiteX41" fmla="*/ 107919 w 987647"/>
                  <a:gd name="connsiteY41" fmla="*/ 740246 h 1006812"/>
                  <a:gd name="connsiteX42" fmla="*/ 107919 w 987647"/>
                  <a:gd name="connsiteY42" fmla="*/ 959322 h 1006812"/>
                  <a:gd name="connsiteX43" fmla="*/ 122207 w 987647"/>
                  <a:gd name="connsiteY43" fmla="*/ 968847 h 1006812"/>
                  <a:gd name="connsiteX44" fmla="*/ 203360 w 987647"/>
                  <a:gd name="connsiteY44" fmla="*/ 968847 h 1006812"/>
                  <a:gd name="connsiteX45" fmla="*/ 217647 w 987647"/>
                  <a:gd name="connsiteY45" fmla="*/ 959322 h 1006812"/>
                  <a:gd name="connsiteX46" fmla="*/ 217647 w 987647"/>
                  <a:gd name="connsiteY46" fmla="*/ 936081 h 1006812"/>
                  <a:gd name="connsiteX47" fmla="*/ 215551 w 987647"/>
                  <a:gd name="connsiteY47" fmla="*/ 936081 h 1006812"/>
                  <a:gd name="connsiteX48" fmla="*/ 207359 w 987647"/>
                  <a:gd name="connsiteY48" fmla="*/ 934176 h 1006812"/>
                  <a:gd name="connsiteX49" fmla="*/ 134112 w 987647"/>
                  <a:gd name="connsiteY49" fmla="*/ 899219 h 1006812"/>
                  <a:gd name="connsiteX50" fmla="*/ 150495 w 987647"/>
                  <a:gd name="connsiteY50" fmla="*/ 864834 h 1006812"/>
                  <a:gd name="connsiteX51" fmla="*/ 219837 w 987647"/>
                  <a:gd name="connsiteY51" fmla="*/ 897981 h 1006812"/>
                  <a:gd name="connsiteX52" fmla="*/ 506906 w 987647"/>
                  <a:gd name="connsiteY52" fmla="*/ 897981 h 1006812"/>
                  <a:gd name="connsiteX53" fmla="*/ 511318 w 987647"/>
                  <a:gd name="connsiteY53" fmla="*/ 887329 h 1006812"/>
                  <a:gd name="connsiteX54" fmla="*/ 541020 w 987647"/>
                  <a:gd name="connsiteY54" fmla="*/ 875026 h 1006812"/>
                  <a:gd name="connsiteX55" fmla="*/ 583025 w 987647"/>
                  <a:gd name="connsiteY55" fmla="*/ 917031 h 1006812"/>
                  <a:gd name="connsiteX56" fmla="*/ 541020 w 987647"/>
                  <a:gd name="connsiteY56" fmla="*/ 959037 h 1006812"/>
                  <a:gd name="connsiteX57" fmla="*/ 511318 w 987647"/>
                  <a:gd name="connsiteY57" fmla="*/ 946734 h 1006812"/>
                  <a:gd name="connsiteX58" fmla="*/ 506906 w 987647"/>
                  <a:gd name="connsiteY58" fmla="*/ 936081 h 1006812"/>
                  <a:gd name="connsiteX59" fmla="*/ 255747 w 987647"/>
                  <a:gd name="connsiteY59" fmla="*/ 936081 h 1006812"/>
                  <a:gd name="connsiteX60" fmla="*/ 255747 w 987647"/>
                  <a:gd name="connsiteY60" fmla="*/ 959322 h 1006812"/>
                  <a:gd name="connsiteX61" fmla="*/ 203360 w 987647"/>
                  <a:gd name="connsiteY61" fmla="*/ 1006756 h 1006812"/>
                  <a:gd name="connsiteX62" fmla="*/ 122207 w 987647"/>
                  <a:gd name="connsiteY62" fmla="*/ 1006756 h 1006812"/>
                  <a:gd name="connsiteX63" fmla="*/ 69819 w 987647"/>
                  <a:gd name="connsiteY63" fmla="*/ 959131 h 1006812"/>
                  <a:gd name="connsiteX64" fmla="*/ 69819 w 987647"/>
                  <a:gd name="connsiteY64" fmla="*/ 714529 h 1006812"/>
                  <a:gd name="connsiteX65" fmla="*/ 74192 w 987647"/>
                  <a:gd name="connsiteY65" fmla="*/ 705784 h 1006812"/>
                  <a:gd name="connsiteX66" fmla="*/ 72468 w 987647"/>
                  <a:gd name="connsiteY66" fmla="*/ 704783 h 1006812"/>
                  <a:gd name="connsiteX67" fmla="*/ 107606 w 987647"/>
                  <a:gd name="connsiteY67" fmla="*/ 644290 h 1006812"/>
                  <a:gd name="connsiteX68" fmla="*/ 51055 w 987647"/>
                  <a:gd name="connsiteY68" fmla="*/ 614231 h 1006812"/>
                  <a:gd name="connsiteX69" fmla="*/ 68962 w 987647"/>
                  <a:gd name="connsiteY69" fmla="*/ 580608 h 1006812"/>
                  <a:gd name="connsiteX70" fmla="*/ 122492 w 987647"/>
                  <a:gd name="connsiteY70" fmla="*/ 609183 h 1006812"/>
                  <a:gd name="connsiteX71" fmla="*/ 252509 w 987647"/>
                  <a:gd name="connsiteY71" fmla="*/ 422874 h 1006812"/>
                  <a:gd name="connsiteX72" fmla="*/ 465107 w 987647"/>
                  <a:gd name="connsiteY72" fmla="*/ 384774 h 1006812"/>
                  <a:gd name="connsiteX73" fmla="*/ 522542 w 987647"/>
                  <a:gd name="connsiteY73" fmla="*/ 384584 h 1006812"/>
                  <a:gd name="connsiteX74" fmla="*/ 736092 w 987647"/>
                  <a:gd name="connsiteY74" fmla="*/ 422684 h 1006812"/>
                  <a:gd name="connsiteX75" fmla="*/ 866109 w 987647"/>
                  <a:gd name="connsiteY75" fmla="*/ 608993 h 1006812"/>
                  <a:gd name="connsiteX76" fmla="*/ 919639 w 987647"/>
                  <a:gd name="connsiteY76" fmla="*/ 580418 h 1006812"/>
                  <a:gd name="connsiteX77" fmla="*/ 937546 w 987647"/>
                  <a:gd name="connsiteY77" fmla="*/ 614041 h 1006812"/>
                  <a:gd name="connsiteX78" fmla="*/ 880857 w 987647"/>
                  <a:gd name="connsiteY78" fmla="*/ 644280 h 1006812"/>
                  <a:gd name="connsiteX79" fmla="*/ 916102 w 987647"/>
                  <a:gd name="connsiteY79" fmla="*/ 704958 h 1006812"/>
                  <a:gd name="connsiteX80" fmla="*/ 914434 w 987647"/>
                  <a:gd name="connsiteY80" fmla="*/ 705927 h 1006812"/>
                  <a:gd name="connsiteX81" fmla="*/ 918687 w 987647"/>
                  <a:gd name="connsiteY81" fmla="*/ 714434 h 1006812"/>
                  <a:gd name="connsiteX82" fmla="*/ 918687 w 987647"/>
                  <a:gd name="connsiteY82" fmla="*/ 959322 h 1006812"/>
                  <a:gd name="connsiteX83" fmla="*/ 866776 w 987647"/>
                  <a:gd name="connsiteY83" fmla="*/ 1006757 h 1006812"/>
                  <a:gd name="connsiteX84" fmla="*/ 785146 w 987647"/>
                  <a:gd name="connsiteY84" fmla="*/ 1006757 h 1006812"/>
                  <a:gd name="connsiteX85" fmla="*/ 732854 w 987647"/>
                  <a:gd name="connsiteY85" fmla="*/ 959132 h 1006812"/>
                  <a:gd name="connsiteX86" fmla="*/ 732854 w 987647"/>
                  <a:gd name="connsiteY86" fmla="*/ 936081 h 1006812"/>
                  <a:gd name="connsiteX87" fmla="*/ 704485 w 987647"/>
                  <a:gd name="connsiteY87" fmla="*/ 936081 h 1006812"/>
                  <a:gd name="connsiteX88" fmla="*/ 700073 w 987647"/>
                  <a:gd name="connsiteY88" fmla="*/ 946734 h 1006812"/>
                  <a:gd name="connsiteX89" fmla="*/ 670370 w 987647"/>
                  <a:gd name="connsiteY89" fmla="*/ 959037 h 1006812"/>
                  <a:gd name="connsiteX90" fmla="*/ 628365 w 987647"/>
                  <a:gd name="connsiteY90" fmla="*/ 917031 h 1006812"/>
                  <a:gd name="connsiteX91" fmla="*/ 670370 w 987647"/>
                  <a:gd name="connsiteY91" fmla="*/ 875026 h 1006812"/>
                  <a:gd name="connsiteX92" fmla="*/ 700073 w 987647"/>
                  <a:gd name="connsiteY92" fmla="*/ 887329 h 1006812"/>
                  <a:gd name="connsiteX93" fmla="*/ 704485 w 987647"/>
                  <a:gd name="connsiteY93" fmla="*/ 897981 h 1006812"/>
                  <a:gd name="connsiteX94" fmla="*/ 768668 w 987647"/>
                  <a:gd name="connsiteY94" fmla="*/ 897981 h 1006812"/>
                  <a:gd name="connsiteX95" fmla="*/ 838201 w 987647"/>
                  <a:gd name="connsiteY95" fmla="*/ 864834 h 1006812"/>
                  <a:gd name="connsiteX96" fmla="*/ 854679 w 987647"/>
                  <a:gd name="connsiteY96" fmla="*/ 899219 h 1006812"/>
                  <a:gd name="connsiteX97" fmla="*/ 781051 w 987647"/>
                  <a:gd name="connsiteY97" fmla="*/ 934176 h 1006812"/>
                  <a:gd name="connsiteX98" fmla="*/ 773050 w 987647"/>
                  <a:gd name="connsiteY98" fmla="*/ 936081 h 1006812"/>
                  <a:gd name="connsiteX99" fmla="*/ 770954 w 987647"/>
                  <a:gd name="connsiteY99" fmla="*/ 936081 h 1006812"/>
                  <a:gd name="connsiteX100" fmla="*/ 770954 w 987647"/>
                  <a:gd name="connsiteY100" fmla="*/ 959322 h 1006812"/>
                  <a:gd name="connsiteX101" fmla="*/ 785146 w 987647"/>
                  <a:gd name="connsiteY101" fmla="*/ 968847 h 1006812"/>
                  <a:gd name="connsiteX102" fmla="*/ 866776 w 987647"/>
                  <a:gd name="connsiteY102" fmla="*/ 968847 h 1006812"/>
                  <a:gd name="connsiteX103" fmla="*/ 881063 w 987647"/>
                  <a:gd name="connsiteY103" fmla="*/ 959322 h 1006812"/>
                  <a:gd name="connsiteX104" fmla="*/ 881063 w 987647"/>
                  <a:gd name="connsiteY104" fmla="*/ 740247 h 1006812"/>
                  <a:gd name="connsiteX105" fmla="*/ 768859 w 987647"/>
                  <a:gd name="connsiteY105" fmla="*/ 772632 h 1006812"/>
                  <a:gd name="connsiteX106" fmla="*/ 735997 w 987647"/>
                  <a:gd name="connsiteY106" fmla="*/ 763107 h 1006812"/>
                  <a:gd name="connsiteX107" fmla="*/ 730568 w 987647"/>
                  <a:gd name="connsiteY107" fmla="*/ 733580 h 1006812"/>
                  <a:gd name="connsiteX108" fmla="*/ 796100 w 987647"/>
                  <a:gd name="connsiteY108" fmla="*/ 664905 h 1006812"/>
                  <a:gd name="connsiteX109" fmla="*/ 817817 w 987647"/>
                  <a:gd name="connsiteY109" fmla="*/ 653665 h 1006812"/>
                  <a:gd name="connsiteX110" fmla="*/ 835343 w 987647"/>
                  <a:gd name="connsiteY110" fmla="*/ 687479 h 1006812"/>
                  <a:gd name="connsiteX111" fmla="*/ 813626 w 987647"/>
                  <a:gd name="connsiteY111" fmla="*/ 698718 h 1006812"/>
                  <a:gd name="connsiteX112" fmla="*/ 775526 w 987647"/>
                  <a:gd name="connsiteY112" fmla="*/ 730532 h 1006812"/>
                  <a:gd name="connsiteX113" fmla="*/ 870875 w 987647"/>
                  <a:gd name="connsiteY113" fmla="*/ 702950 h 1006812"/>
                  <a:gd name="connsiteX114" fmla="*/ 838043 w 987647"/>
                  <a:gd name="connsiteY114" fmla="*/ 646425 h 1006812"/>
                  <a:gd name="connsiteX115" fmla="*/ 839453 w 987647"/>
                  <a:gd name="connsiteY115" fmla="*/ 645606 h 1006812"/>
                  <a:gd name="connsiteX116" fmla="*/ 836105 w 987647"/>
                  <a:gd name="connsiteY116" fmla="*/ 641759 h 1006812"/>
                  <a:gd name="connsiteX117" fmla="*/ 716566 w 987647"/>
                  <a:gd name="connsiteY117" fmla="*/ 455355 h 1006812"/>
                  <a:gd name="connsiteX118" fmla="*/ 521399 w 987647"/>
                  <a:gd name="connsiteY118" fmla="*/ 422684 h 1006812"/>
                  <a:gd name="connsiteX119" fmla="*/ 932307 w 987647"/>
                  <a:gd name="connsiteY119" fmla="*/ 304193 h 1006812"/>
                  <a:gd name="connsiteX120" fmla="*/ 905542 w 987647"/>
                  <a:gd name="connsiteY120" fmla="*/ 330958 h 1006812"/>
                  <a:gd name="connsiteX121" fmla="*/ 932307 w 987647"/>
                  <a:gd name="connsiteY121" fmla="*/ 357724 h 1006812"/>
                  <a:gd name="connsiteX122" fmla="*/ 959072 w 987647"/>
                  <a:gd name="connsiteY122" fmla="*/ 330958 h 1006812"/>
                  <a:gd name="connsiteX123" fmla="*/ 932307 w 987647"/>
                  <a:gd name="connsiteY123" fmla="*/ 304193 h 1006812"/>
                  <a:gd name="connsiteX124" fmla="*/ 55340 w 987647"/>
                  <a:gd name="connsiteY124" fmla="*/ 304193 h 1006812"/>
                  <a:gd name="connsiteX125" fmla="*/ 28575 w 987647"/>
                  <a:gd name="connsiteY125" fmla="*/ 330958 h 1006812"/>
                  <a:gd name="connsiteX126" fmla="*/ 55340 w 987647"/>
                  <a:gd name="connsiteY126" fmla="*/ 357724 h 1006812"/>
                  <a:gd name="connsiteX127" fmla="*/ 82106 w 987647"/>
                  <a:gd name="connsiteY127" fmla="*/ 330958 h 1006812"/>
                  <a:gd name="connsiteX128" fmla="*/ 55340 w 987647"/>
                  <a:gd name="connsiteY128" fmla="*/ 304193 h 1006812"/>
                  <a:gd name="connsiteX129" fmla="*/ 932307 w 987647"/>
                  <a:gd name="connsiteY129" fmla="*/ 275618 h 1006812"/>
                  <a:gd name="connsiteX130" fmla="*/ 987647 w 987647"/>
                  <a:gd name="connsiteY130" fmla="*/ 330958 h 1006812"/>
                  <a:gd name="connsiteX131" fmla="*/ 932307 w 987647"/>
                  <a:gd name="connsiteY131" fmla="*/ 386299 h 1006812"/>
                  <a:gd name="connsiteX132" fmla="*/ 893176 w 987647"/>
                  <a:gd name="connsiteY132" fmla="*/ 370090 h 1006812"/>
                  <a:gd name="connsiteX133" fmla="*/ 887416 w 987647"/>
                  <a:gd name="connsiteY133" fmla="*/ 356184 h 1006812"/>
                  <a:gd name="connsiteX134" fmla="*/ 793052 w 987647"/>
                  <a:gd name="connsiteY134" fmla="*/ 393823 h 1006812"/>
                  <a:gd name="connsiteX135" fmla="*/ 793052 w 987647"/>
                  <a:gd name="connsiteY135" fmla="*/ 426494 h 1006812"/>
                  <a:gd name="connsiteX136" fmla="*/ 774002 w 987647"/>
                  <a:gd name="connsiteY136" fmla="*/ 426494 h 1006812"/>
                  <a:gd name="connsiteX137" fmla="*/ 774002 w 987647"/>
                  <a:gd name="connsiteY137" fmla="*/ 380964 h 1006812"/>
                  <a:gd name="connsiteX138" fmla="*/ 880120 w 987647"/>
                  <a:gd name="connsiteY138" fmla="*/ 338570 h 1006812"/>
                  <a:gd name="connsiteX139" fmla="*/ 876967 w 987647"/>
                  <a:gd name="connsiteY139" fmla="*/ 330958 h 1006812"/>
                  <a:gd name="connsiteX140" fmla="*/ 932307 w 987647"/>
                  <a:gd name="connsiteY140" fmla="*/ 275618 h 1006812"/>
                  <a:gd name="connsiteX141" fmla="*/ 55340 w 987647"/>
                  <a:gd name="connsiteY141" fmla="*/ 275618 h 1006812"/>
                  <a:gd name="connsiteX142" fmla="*/ 110681 w 987647"/>
                  <a:gd name="connsiteY142" fmla="*/ 330958 h 1006812"/>
                  <a:gd name="connsiteX143" fmla="*/ 107521 w 987647"/>
                  <a:gd name="connsiteY143" fmla="*/ 338568 h 1006812"/>
                  <a:gd name="connsiteX144" fmla="*/ 213646 w 987647"/>
                  <a:gd name="connsiteY144" fmla="*/ 380964 h 1006812"/>
                  <a:gd name="connsiteX145" fmla="*/ 213646 w 987647"/>
                  <a:gd name="connsiteY145" fmla="*/ 426494 h 1006812"/>
                  <a:gd name="connsiteX146" fmla="*/ 194596 w 987647"/>
                  <a:gd name="connsiteY146" fmla="*/ 426494 h 1006812"/>
                  <a:gd name="connsiteX147" fmla="*/ 194596 w 987647"/>
                  <a:gd name="connsiteY147" fmla="*/ 393823 h 1006812"/>
                  <a:gd name="connsiteX148" fmla="*/ 100210 w 987647"/>
                  <a:gd name="connsiteY148" fmla="*/ 356175 h 1006812"/>
                  <a:gd name="connsiteX149" fmla="*/ 94444 w 987647"/>
                  <a:gd name="connsiteY149" fmla="*/ 370062 h 1006812"/>
                  <a:gd name="connsiteX150" fmla="*/ 55340 w 987647"/>
                  <a:gd name="connsiteY150" fmla="*/ 386299 h 1006812"/>
                  <a:gd name="connsiteX151" fmla="*/ 0 w 987647"/>
                  <a:gd name="connsiteY151" fmla="*/ 330958 h 1006812"/>
                  <a:gd name="connsiteX152" fmla="*/ 55340 w 987647"/>
                  <a:gd name="connsiteY152" fmla="*/ 275618 h 1006812"/>
                  <a:gd name="connsiteX153" fmla="*/ 493776 w 987647"/>
                  <a:gd name="connsiteY153" fmla="*/ 156840 h 1006812"/>
                  <a:gd name="connsiteX154" fmla="*/ 467011 w 987647"/>
                  <a:gd name="connsiteY154" fmla="*/ 183606 h 1006812"/>
                  <a:gd name="connsiteX155" fmla="*/ 493777 w 987647"/>
                  <a:gd name="connsiteY155" fmla="*/ 210371 h 1006812"/>
                  <a:gd name="connsiteX156" fmla="*/ 520542 w 987647"/>
                  <a:gd name="connsiteY156" fmla="*/ 183605 h 1006812"/>
                  <a:gd name="connsiteX157" fmla="*/ 520541 w 987647"/>
                  <a:gd name="connsiteY157" fmla="*/ 183510 h 1006812"/>
                  <a:gd name="connsiteX158" fmla="*/ 493872 w 987647"/>
                  <a:gd name="connsiteY158" fmla="*/ 156840 h 1006812"/>
                  <a:gd name="connsiteX159" fmla="*/ 493776 w 987647"/>
                  <a:gd name="connsiteY159" fmla="*/ 156840 h 1006812"/>
                  <a:gd name="connsiteX160" fmla="*/ 806673 w 987647"/>
                  <a:gd name="connsiteY160" fmla="*/ 141125 h 1006812"/>
                  <a:gd name="connsiteX161" fmla="*/ 779908 w 987647"/>
                  <a:gd name="connsiteY161" fmla="*/ 167890 h 1006812"/>
                  <a:gd name="connsiteX162" fmla="*/ 806673 w 987647"/>
                  <a:gd name="connsiteY162" fmla="*/ 194656 h 1006812"/>
                  <a:gd name="connsiteX163" fmla="*/ 833438 w 987647"/>
                  <a:gd name="connsiteY163" fmla="*/ 167890 h 1006812"/>
                  <a:gd name="connsiteX164" fmla="*/ 806673 w 987647"/>
                  <a:gd name="connsiteY164" fmla="*/ 141125 h 1006812"/>
                  <a:gd name="connsiteX165" fmla="*/ 180975 w 987647"/>
                  <a:gd name="connsiteY165" fmla="*/ 141125 h 1006812"/>
                  <a:gd name="connsiteX166" fmla="*/ 154210 w 987647"/>
                  <a:gd name="connsiteY166" fmla="*/ 167890 h 1006812"/>
                  <a:gd name="connsiteX167" fmla="*/ 180975 w 987647"/>
                  <a:gd name="connsiteY167" fmla="*/ 194656 h 1006812"/>
                  <a:gd name="connsiteX168" fmla="*/ 207741 w 987647"/>
                  <a:gd name="connsiteY168" fmla="*/ 167890 h 1006812"/>
                  <a:gd name="connsiteX169" fmla="*/ 180975 w 987647"/>
                  <a:gd name="connsiteY169" fmla="*/ 141125 h 1006812"/>
                  <a:gd name="connsiteX170" fmla="*/ 493776 w 987647"/>
                  <a:gd name="connsiteY170" fmla="*/ 128170 h 1006812"/>
                  <a:gd name="connsiteX171" fmla="*/ 549117 w 987647"/>
                  <a:gd name="connsiteY171" fmla="*/ 183510 h 1006812"/>
                  <a:gd name="connsiteX172" fmla="*/ 532908 w 987647"/>
                  <a:gd name="connsiteY172" fmla="*/ 222642 h 1006812"/>
                  <a:gd name="connsiteX173" fmla="*/ 503302 w 987647"/>
                  <a:gd name="connsiteY173" fmla="*/ 234905 h 1006812"/>
                  <a:gd name="connsiteX174" fmla="*/ 503302 w 987647"/>
                  <a:gd name="connsiteY174" fmla="*/ 461300 h 1006812"/>
                  <a:gd name="connsiteX175" fmla="*/ 532908 w 987647"/>
                  <a:gd name="connsiteY175" fmla="*/ 473563 h 1006812"/>
                  <a:gd name="connsiteX176" fmla="*/ 549117 w 987647"/>
                  <a:gd name="connsiteY176" fmla="*/ 512694 h 1006812"/>
                  <a:gd name="connsiteX177" fmla="*/ 493776 w 987647"/>
                  <a:gd name="connsiteY177" fmla="*/ 568035 h 1006812"/>
                  <a:gd name="connsiteX178" fmla="*/ 438436 w 987647"/>
                  <a:gd name="connsiteY178" fmla="*/ 512694 h 1006812"/>
                  <a:gd name="connsiteX179" fmla="*/ 454645 w 987647"/>
                  <a:gd name="connsiteY179" fmla="*/ 473563 h 1006812"/>
                  <a:gd name="connsiteX180" fmla="*/ 484252 w 987647"/>
                  <a:gd name="connsiteY180" fmla="*/ 461299 h 1006812"/>
                  <a:gd name="connsiteX181" fmla="*/ 484252 w 987647"/>
                  <a:gd name="connsiteY181" fmla="*/ 234906 h 1006812"/>
                  <a:gd name="connsiteX182" fmla="*/ 454645 w 987647"/>
                  <a:gd name="connsiteY182" fmla="*/ 222642 h 1006812"/>
                  <a:gd name="connsiteX183" fmla="*/ 438436 w 987647"/>
                  <a:gd name="connsiteY183" fmla="*/ 183510 h 1006812"/>
                  <a:gd name="connsiteX184" fmla="*/ 493776 w 987647"/>
                  <a:gd name="connsiteY184" fmla="*/ 128170 h 1006812"/>
                  <a:gd name="connsiteX185" fmla="*/ 806673 w 987647"/>
                  <a:gd name="connsiteY185" fmla="*/ 112550 h 1006812"/>
                  <a:gd name="connsiteX186" fmla="*/ 862013 w 987647"/>
                  <a:gd name="connsiteY186" fmla="*/ 167890 h 1006812"/>
                  <a:gd name="connsiteX187" fmla="*/ 828214 w 987647"/>
                  <a:gd name="connsiteY187" fmla="*/ 218882 h 1006812"/>
                  <a:gd name="connsiteX188" fmla="*/ 816198 w 987647"/>
                  <a:gd name="connsiteY188" fmla="*/ 221308 h 1006812"/>
                  <a:gd name="connsiteX189" fmla="*/ 816198 w 987647"/>
                  <a:gd name="connsiteY189" fmla="*/ 277904 h 1006812"/>
                  <a:gd name="connsiteX190" fmla="*/ 658083 w 987647"/>
                  <a:gd name="connsiteY190" fmla="*/ 343246 h 1006812"/>
                  <a:gd name="connsiteX191" fmla="*/ 658083 w 987647"/>
                  <a:gd name="connsiteY191" fmla="*/ 365725 h 1006812"/>
                  <a:gd name="connsiteX192" fmla="*/ 639033 w 987647"/>
                  <a:gd name="connsiteY192" fmla="*/ 365725 h 1006812"/>
                  <a:gd name="connsiteX193" fmla="*/ 639033 w 987647"/>
                  <a:gd name="connsiteY193" fmla="*/ 330482 h 1006812"/>
                  <a:gd name="connsiteX194" fmla="*/ 797148 w 987647"/>
                  <a:gd name="connsiteY194" fmla="*/ 265236 h 1006812"/>
                  <a:gd name="connsiteX195" fmla="*/ 797148 w 987647"/>
                  <a:gd name="connsiteY195" fmla="*/ 221308 h 1006812"/>
                  <a:gd name="connsiteX196" fmla="*/ 785132 w 987647"/>
                  <a:gd name="connsiteY196" fmla="*/ 218882 h 1006812"/>
                  <a:gd name="connsiteX197" fmla="*/ 751333 w 987647"/>
                  <a:gd name="connsiteY197" fmla="*/ 167890 h 1006812"/>
                  <a:gd name="connsiteX198" fmla="*/ 806673 w 987647"/>
                  <a:gd name="connsiteY198" fmla="*/ 112550 h 1006812"/>
                  <a:gd name="connsiteX199" fmla="*/ 180975 w 987647"/>
                  <a:gd name="connsiteY199" fmla="*/ 112550 h 1006812"/>
                  <a:gd name="connsiteX200" fmla="*/ 236316 w 987647"/>
                  <a:gd name="connsiteY200" fmla="*/ 167890 h 1006812"/>
                  <a:gd name="connsiteX201" fmla="*/ 202499 w 987647"/>
                  <a:gd name="connsiteY201" fmla="*/ 218857 h 1006812"/>
                  <a:gd name="connsiteX202" fmla="*/ 190405 w 987647"/>
                  <a:gd name="connsiteY202" fmla="*/ 221315 h 1006812"/>
                  <a:gd name="connsiteX203" fmla="*/ 190405 w 987647"/>
                  <a:gd name="connsiteY203" fmla="*/ 265236 h 1006812"/>
                  <a:gd name="connsiteX204" fmla="*/ 348615 w 987647"/>
                  <a:gd name="connsiteY204" fmla="*/ 330482 h 1006812"/>
                  <a:gd name="connsiteX205" fmla="*/ 348615 w 987647"/>
                  <a:gd name="connsiteY205" fmla="*/ 365725 h 1006812"/>
                  <a:gd name="connsiteX206" fmla="*/ 329565 w 987647"/>
                  <a:gd name="connsiteY206" fmla="*/ 365725 h 1006812"/>
                  <a:gd name="connsiteX207" fmla="*/ 329565 w 987647"/>
                  <a:gd name="connsiteY207" fmla="*/ 343246 h 1006812"/>
                  <a:gd name="connsiteX208" fmla="*/ 171355 w 987647"/>
                  <a:gd name="connsiteY208" fmla="*/ 277904 h 1006812"/>
                  <a:gd name="connsiteX209" fmla="*/ 171355 w 987647"/>
                  <a:gd name="connsiteY209" fmla="*/ 221289 h 1006812"/>
                  <a:gd name="connsiteX210" fmla="*/ 159434 w 987647"/>
                  <a:gd name="connsiteY210" fmla="*/ 218882 h 1006812"/>
                  <a:gd name="connsiteX211" fmla="*/ 125635 w 987647"/>
                  <a:gd name="connsiteY211" fmla="*/ 167890 h 1006812"/>
                  <a:gd name="connsiteX212" fmla="*/ 180975 w 987647"/>
                  <a:gd name="connsiteY212" fmla="*/ 112550 h 1006812"/>
                  <a:gd name="connsiteX213" fmla="*/ 504998 w 987647"/>
                  <a:gd name="connsiteY213" fmla="*/ 1698 h 1006812"/>
                  <a:gd name="connsiteX214" fmla="*/ 588824 w 987647"/>
                  <a:gd name="connsiteY214" fmla="*/ 20355 h 1006812"/>
                  <a:gd name="connsiteX215" fmla="*/ 636556 w 987647"/>
                  <a:gd name="connsiteY215" fmla="*/ 109311 h 1006812"/>
                  <a:gd name="connsiteX216" fmla="*/ 718939 w 987647"/>
                  <a:gd name="connsiteY216" fmla="*/ 214006 h 1006812"/>
                  <a:gd name="connsiteX217" fmla="*/ 624555 w 987647"/>
                  <a:gd name="connsiteY217" fmla="*/ 297048 h 1006812"/>
                  <a:gd name="connsiteX218" fmla="*/ 624555 w 987647"/>
                  <a:gd name="connsiteY218" fmla="*/ 297239 h 1006812"/>
                  <a:gd name="connsiteX219" fmla="*/ 521971 w 987647"/>
                  <a:gd name="connsiteY219" fmla="*/ 297239 h 1006812"/>
                  <a:gd name="connsiteX220" fmla="*/ 507683 w 987647"/>
                  <a:gd name="connsiteY220" fmla="*/ 282951 h 1006812"/>
                  <a:gd name="connsiteX221" fmla="*/ 521971 w 987647"/>
                  <a:gd name="connsiteY221" fmla="*/ 268664 h 1006812"/>
                  <a:gd name="connsiteX222" fmla="*/ 624555 w 987647"/>
                  <a:gd name="connsiteY222" fmla="*/ 268664 h 1006812"/>
                  <a:gd name="connsiteX223" fmla="*/ 692731 w 987647"/>
                  <a:gd name="connsiteY223" fmla="*/ 205491 h 1006812"/>
                  <a:gd name="connsiteX224" fmla="*/ 629558 w 987647"/>
                  <a:gd name="connsiteY224" fmla="*/ 137314 h 1006812"/>
                  <a:gd name="connsiteX225" fmla="*/ 624555 w 987647"/>
                  <a:gd name="connsiteY225" fmla="*/ 137314 h 1006812"/>
                  <a:gd name="connsiteX226" fmla="*/ 622174 w 987647"/>
                  <a:gd name="connsiteY226" fmla="*/ 137314 h 1006812"/>
                  <a:gd name="connsiteX227" fmla="*/ 607423 w 987647"/>
                  <a:gd name="connsiteY227" fmla="*/ 123704 h 1006812"/>
                  <a:gd name="connsiteX228" fmla="*/ 607505 w 987647"/>
                  <a:gd name="connsiteY228" fmla="*/ 121503 h 1006812"/>
                  <a:gd name="connsiteX229" fmla="*/ 607505 w 987647"/>
                  <a:gd name="connsiteY229" fmla="*/ 111978 h 1006812"/>
                  <a:gd name="connsiteX230" fmla="*/ 523401 w 987647"/>
                  <a:gd name="connsiteY230" fmla="*/ 28825 h 1006812"/>
                  <a:gd name="connsiteX231" fmla="*/ 449676 w 987647"/>
                  <a:gd name="connsiteY231" fmla="*/ 73878 h 1006812"/>
                  <a:gd name="connsiteX232" fmla="*/ 430540 w 987647"/>
                  <a:gd name="connsiteY232" fmla="*/ 79932 h 1006812"/>
                  <a:gd name="connsiteX233" fmla="*/ 428626 w 987647"/>
                  <a:gd name="connsiteY233" fmla="*/ 78735 h 1006812"/>
                  <a:gd name="connsiteX234" fmla="*/ 405480 w 987647"/>
                  <a:gd name="connsiteY234" fmla="*/ 70925 h 1006812"/>
                  <a:gd name="connsiteX235" fmla="*/ 367028 w 987647"/>
                  <a:gd name="connsiteY235" fmla="*/ 108669 h 1006812"/>
                  <a:gd name="connsiteX236" fmla="*/ 368523 w 987647"/>
                  <a:gd name="connsiteY236" fmla="*/ 119598 h 1006812"/>
                  <a:gd name="connsiteX237" fmla="*/ 366523 w 987647"/>
                  <a:gd name="connsiteY237" fmla="*/ 131504 h 1006812"/>
                  <a:gd name="connsiteX238" fmla="*/ 356140 w 987647"/>
                  <a:gd name="connsiteY238" fmla="*/ 137600 h 1006812"/>
                  <a:gd name="connsiteX239" fmla="*/ 297848 w 987647"/>
                  <a:gd name="connsiteY239" fmla="*/ 209994 h 1006812"/>
                  <a:gd name="connsiteX240" fmla="*/ 362713 w 987647"/>
                  <a:gd name="connsiteY240" fmla="*/ 268664 h 1006812"/>
                  <a:gd name="connsiteX241" fmla="*/ 465678 w 987647"/>
                  <a:gd name="connsiteY241" fmla="*/ 268664 h 1006812"/>
                  <a:gd name="connsiteX242" fmla="*/ 479965 w 987647"/>
                  <a:gd name="connsiteY242" fmla="*/ 282951 h 1006812"/>
                  <a:gd name="connsiteX243" fmla="*/ 465678 w 987647"/>
                  <a:gd name="connsiteY243" fmla="*/ 297239 h 1006812"/>
                  <a:gd name="connsiteX244" fmla="*/ 362998 w 987647"/>
                  <a:gd name="connsiteY244" fmla="*/ 297239 h 1006812"/>
                  <a:gd name="connsiteX245" fmla="*/ 269101 w 987647"/>
                  <a:gd name="connsiteY245" fmla="*/ 202543 h 1006812"/>
                  <a:gd name="connsiteX246" fmla="*/ 338900 w 987647"/>
                  <a:gd name="connsiteY246" fmla="*/ 111882 h 1006812"/>
                  <a:gd name="connsiteX247" fmla="*/ 338900 w 987647"/>
                  <a:gd name="connsiteY247" fmla="*/ 109311 h 1006812"/>
                  <a:gd name="connsiteX248" fmla="*/ 405575 w 987647"/>
                  <a:gd name="connsiteY248" fmla="*/ 42636 h 1006812"/>
                  <a:gd name="connsiteX249" fmla="*/ 432531 w 987647"/>
                  <a:gd name="connsiteY249" fmla="*/ 47779 h 1006812"/>
                  <a:gd name="connsiteX250" fmla="*/ 504998 w 987647"/>
                  <a:gd name="connsiteY250" fmla="*/ 1698 h 10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987647" h="1006812">
                    <a:moveTo>
                      <a:pt x="388526" y="720435"/>
                    </a:moveTo>
                    <a:lnTo>
                      <a:pt x="600076" y="720435"/>
                    </a:lnTo>
                    <a:cubicBezTo>
                      <a:pt x="620716" y="720322"/>
                      <a:pt x="640667" y="727855"/>
                      <a:pt x="656083" y="741581"/>
                    </a:cubicBezTo>
                    <a:lnTo>
                      <a:pt x="686277" y="768822"/>
                    </a:lnTo>
                    <a:lnTo>
                      <a:pt x="667227" y="790063"/>
                    </a:lnTo>
                    <a:lnTo>
                      <a:pt x="637033" y="762821"/>
                    </a:lnTo>
                    <a:cubicBezTo>
                      <a:pt x="626838" y="753818"/>
                      <a:pt x="613676" y="748899"/>
                      <a:pt x="600076" y="749010"/>
                    </a:cubicBezTo>
                    <a:lnTo>
                      <a:pt x="388526" y="749010"/>
                    </a:lnTo>
                    <a:cubicBezTo>
                      <a:pt x="374920" y="748872"/>
                      <a:pt x="361749" y="753794"/>
                      <a:pt x="351569" y="762821"/>
                    </a:cubicBezTo>
                    <a:lnTo>
                      <a:pt x="321279" y="790063"/>
                    </a:lnTo>
                    <a:lnTo>
                      <a:pt x="302229" y="768822"/>
                    </a:lnTo>
                    <a:lnTo>
                      <a:pt x="332423" y="741581"/>
                    </a:lnTo>
                    <a:cubicBezTo>
                      <a:pt x="347882" y="727864"/>
                      <a:pt x="367859" y="720335"/>
                      <a:pt x="388526" y="720435"/>
                    </a:cubicBezTo>
                    <a:close/>
                    <a:moveTo>
                      <a:pt x="493872" y="585084"/>
                    </a:moveTo>
                    <a:cubicBezTo>
                      <a:pt x="593043" y="584120"/>
                      <a:pt x="692167" y="589816"/>
                      <a:pt x="790575" y="602134"/>
                    </a:cubicBezTo>
                    <a:lnTo>
                      <a:pt x="787813" y="621184"/>
                    </a:lnTo>
                    <a:cubicBezTo>
                      <a:pt x="690349" y="609047"/>
                      <a:pt x="592178" y="603478"/>
                      <a:pt x="493967" y="604515"/>
                    </a:cubicBezTo>
                    <a:cubicBezTo>
                      <a:pt x="395728" y="603413"/>
                      <a:pt x="297526" y="608918"/>
                      <a:pt x="200025" y="620994"/>
                    </a:cubicBezTo>
                    <a:lnTo>
                      <a:pt x="197263" y="601944"/>
                    </a:lnTo>
                    <a:cubicBezTo>
                      <a:pt x="295644" y="589697"/>
                      <a:pt x="394736" y="584064"/>
                      <a:pt x="493872" y="585084"/>
                    </a:cubicBezTo>
                    <a:close/>
                    <a:moveTo>
                      <a:pt x="493776" y="485929"/>
                    </a:moveTo>
                    <a:cubicBezTo>
                      <a:pt x="478994" y="485929"/>
                      <a:pt x="467011" y="497912"/>
                      <a:pt x="467011" y="512694"/>
                    </a:cubicBezTo>
                    <a:cubicBezTo>
                      <a:pt x="467011" y="527476"/>
                      <a:pt x="478994" y="539460"/>
                      <a:pt x="493776" y="539460"/>
                    </a:cubicBezTo>
                    <a:cubicBezTo>
                      <a:pt x="508558" y="539460"/>
                      <a:pt x="520542" y="527476"/>
                      <a:pt x="520542" y="512694"/>
                    </a:cubicBezTo>
                    <a:cubicBezTo>
                      <a:pt x="520594" y="497965"/>
                      <a:pt x="508696" y="485982"/>
                      <a:pt x="493967" y="485929"/>
                    </a:cubicBezTo>
                    <a:cubicBezTo>
                      <a:pt x="493904" y="485929"/>
                      <a:pt x="493840" y="485929"/>
                      <a:pt x="493776" y="485929"/>
                    </a:cubicBezTo>
                    <a:close/>
                    <a:moveTo>
                      <a:pt x="465107" y="384774"/>
                    </a:moveTo>
                    <a:lnTo>
                      <a:pt x="466250" y="422874"/>
                    </a:lnTo>
                    <a:cubicBezTo>
                      <a:pt x="366047" y="425922"/>
                      <a:pt x="291085" y="444210"/>
                      <a:pt x="271940" y="455545"/>
                    </a:cubicBezTo>
                    <a:cubicBezTo>
                      <a:pt x="271178" y="456116"/>
                      <a:pt x="189263" y="506218"/>
                      <a:pt x="152401" y="641949"/>
                    </a:cubicBezTo>
                    <a:lnTo>
                      <a:pt x="149286" y="645529"/>
                    </a:lnTo>
                    <a:lnTo>
                      <a:pt x="150528" y="646250"/>
                    </a:lnTo>
                    <a:lnTo>
                      <a:pt x="117571" y="702990"/>
                    </a:lnTo>
                    <a:lnTo>
                      <a:pt x="212599" y="730436"/>
                    </a:lnTo>
                    <a:cubicBezTo>
                      <a:pt x="202500" y="717056"/>
                      <a:pt x="189466" y="706172"/>
                      <a:pt x="174499" y="698622"/>
                    </a:cubicBezTo>
                    <a:lnTo>
                      <a:pt x="152782" y="687383"/>
                    </a:lnTo>
                    <a:lnTo>
                      <a:pt x="170403" y="653569"/>
                    </a:lnTo>
                    <a:lnTo>
                      <a:pt x="192025" y="664809"/>
                    </a:lnTo>
                    <a:cubicBezTo>
                      <a:pt x="221339" y="679350"/>
                      <a:pt x="244652" y="703675"/>
                      <a:pt x="257938" y="733579"/>
                    </a:cubicBezTo>
                    <a:cubicBezTo>
                      <a:pt x="262202" y="743528"/>
                      <a:pt x="260307" y="755048"/>
                      <a:pt x="253080" y="763107"/>
                    </a:cubicBezTo>
                    <a:cubicBezTo>
                      <a:pt x="244829" y="772337"/>
                      <a:pt x="232027" y="776037"/>
                      <a:pt x="220124" y="772632"/>
                    </a:cubicBezTo>
                    <a:lnTo>
                      <a:pt x="107919" y="740246"/>
                    </a:lnTo>
                    <a:lnTo>
                      <a:pt x="107919" y="959322"/>
                    </a:lnTo>
                    <a:cubicBezTo>
                      <a:pt x="107919" y="963703"/>
                      <a:pt x="114015" y="968847"/>
                      <a:pt x="122207" y="968847"/>
                    </a:cubicBezTo>
                    <a:lnTo>
                      <a:pt x="203360" y="968847"/>
                    </a:lnTo>
                    <a:cubicBezTo>
                      <a:pt x="211551" y="968847"/>
                      <a:pt x="217647" y="963894"/>
                      <a:pt x="217647" y="959322"/>
                    </a:cubicBezTo>
                    <a:lnTo>
                      <a:pt x="217647" y="936081"/>
                    </a:lnTo>
                    <a:lnTo>
                      <a:pt x="215551" y="936081"/>
                    </a:lnTo>
                    <a:cubicBezTo>
                      <a:pt x="212712" y="936064"/>
                      <a:pt x="209914" y="935413"/>
                      <a:pt x="207359" y="934176"/>
                    </a:cubicBezTo>
                    <a:lnTo>
                      <a:pt x="134112" y="899219"/>
                    </a:lnTo>
                    <a:lnTo>
                      <a:pt x="150495" y="864834"/>
                    </a:lnTo>
                    <a:lnTo>
                      <a:pt x="219837" y="897981"/>
                    </a:lnTo>
                    <a:lnTo>
                      <a:pt x="506906" y="897981"/>
                    </a:lnTo>
                    <a:lnTo>
                      <a:pt x="511318" y="887329"/>
                    </a:lnTo>
                    <a:cubicBezTo>
                      <a:pt x="518919" y="879727"/>
                      <a:pt x="529421" y="875026"/>
                      <a:pt x="541020" y="875026"/>
                    </a:cubicBezTo>
                    <a:cubicBezTo>
                      <a:pt x="564219" y="875026"/>
                      <a:pt x="583025" y="893832"/>
                      <a:pt x="583025" y="917031"/>
                    </a:cubicBezTo>
                    <a:cubicBezTo>
                      <a:pt x="583025" y="940230"/>
                      <a:pt x="564219" y="959037"/>
                      <a:pt x="541020" y="959037"/>
                    </a:cubicBezTo>
                    <a:cubicBezTo>
                      <a:pt x="529421" y="959037"/>
                      <a:pt x="518919" y="954335"/>
                      <a:pt x="511318" y="946734"/>
                    </a:cubicBezTo>
                    <a:lnTo>
                      <a:pt x="506906" y="936081"/>
                    </a:lnTo>
                    <a:lnTo>
                      <a:pt x="255747" y="936081"/>
                    </a:lnTo>
                    <a:lnTo>
                      <a:pt x="255747" y="959322"/>
                    </a:lnTo>
                    <a:cubicBezTo>
                      <a:pt x="254310" y="986854"/>
                      <a:pt x="230899" y="1008051"/>
                      <a:pt x="203360" y="1006756"/>
                    </a:cubicBezTo>
                    <a:lnTo>
                      <a:pt x="122207" y="1006756"/>
                    </a:lnTo>
                    <a:cubicBezTo>
                      <a:pt x="94597" y="1008049"/>
                      <a:pt x="71155" y="986739"/>
                      <a:pt x="69819" y="959131"/>
                    </a:cubicBezTo>
                    <a:lnTo>
                      <a:pt x="69819" y="714529"/>
                    </a:lnTo>
                    <a:lnTo>
                      <a:pt x="74192" y="705784"/>
                    </a:lnTo>
                    <a:lnTo>
                      <a:pt x="72468" y="704783"/>
                    </a:lnTo>
                    <a:lnTo>
                      <a:pt x="107606" y="644290"/>
                    </a:lnTo>
                    <a:lnTo>
                      <a:pt x="51055" y="614231"/>
                    </a:lnTo>
                    <a:lnTo>
                      <a:pt x="68962" y="580608"/>
                    </a:lnTo>
                    <a:lnTo>
                      <a:pt x="122492" y="609183"/>
                    </a:lnTo>
                    <a:cubicBezTo>
                      <a:pt x="157449" y="502884"/>
                      <a:pt x="221553" y="441257"/>
                      <a:pt x="252509" y="422874"/>
                    </a:cubicBezTo>
                    <a:cubicBezTo>
                      <a:pt x="280227" y="406300"/>
                      <a:pt x="362237" y="387917"/>
                      <a:pt x="465107" y="384774"/>
                    </a:cubicBezTo>
                    <a:close/>
                    <a:moveTo>
                      <a:pt x="522542" y="384584"/>
                    </a:moveTo>
                    <a:cubicBezTo>
                      <a:pt x="625888" y="387632"/>
                      <a:pt x="708184" y="406015"/>
                      <a:pt x="736092" y="422684"/>
                    </a:cubicBezTo>
                    <a:cubicBezTo>
                      <a:pt x="766953" y="441067"/>
                      <a:pt x="831342" y="502694"/>
                      <a:pt x="866109" y="608993"/>
                    </a:cubicBezTo>
                    <a:lnTo>
                      <a:pt x="919639" y="580418"/>
                    </a:lnTo>
                    <a:lnTo>
                      <a:pt x="937546" y="614041"/>
                    </a:lnTo>
                    <a:lnTo>
                      <a:pt x="880857" y="644280"/>
                    </a:lnTo>
                    <a:lnTo>
                      <a:pt x="916102" y="704958"/>
                    </a:lnTo>
                    <a:lnTo>
                      <a:pt x="914434" y="705927"/>
                    </a:lnTo>
                    <a:lnTo>
                      <a:pt x="918687" y="714434"/>
                    </a:lnTo>
                    <a:lnTo>
                      <a:pt x="918687" y="959322"/>
                    </a:lnTo>
                    <a:cubicBezTo>
                      <a:pt x="917249" y="986661"/>
                      <a:pt x="894133" y="1007783"/>
                      <a:pt x="866776" y="1006757"/>
                    </a:cubicBezTo>
                    <a:lnTo>
                      <a:pt x="785146" y="1006757"/>
                    </a:lnTo>
                    <a:cubicBezTo>
                      <a:pt x="757573" y="1007996"/>
                      <a:pt x="734191" y="986701"/>
                      <a:pt x="732854" y="959132"/>
                    </a:cubicBezTo>
                    <a:lnTo>
                      <a:pt x="732854" y="936081"/>
                    </a:lnTo>
                    <a:lnTo>
                      <a:pt x="704485" y="936081"/>
                    </a:lnTo>
                    <a:lnTo>
                      <a:pt x="700073" y="946734"/>
                    </a:lnTo>
                    <a:cubicBezTo>
                      <a:pt x="692471" y="954335"/>
                      <a:pt x="681970" y="959037"/>
                      <a:pt x="670370" y="959037"/>
                    </a:cubicBezTo>
                    <a:cubicBezTo>
                      <a:pt x="647171" y="959037"/>
                      <a:pt x="628365" y="940230"/>
                      <a:pt x="628365" y="917031"/>
                    </a:cubicBezTo>
                    <a:cubicBezTo>
                      <a:pt x="628365" y="893832"/>
                      <a:pt x="647171" y="875026"/>
                      <a:pt x="670370" y="875026"/>
                    </a:cubicBezTo>
                    <a:cubicBezTo>
                      <a:pt x="681970" y="875026"/>
                      <a:pt x="692471" y="879727"/>
                      <a:pt x="700073" y="887329"/>
                    </a:cubicBezTo>
                    <a:lnTo>
                      <a:pt x="704485" y="897981"/>
                    </a:lnTo>
                    <a:lnTo>
                      <a:pt x="768668" y="897981"/>
                    </a:lnTo>
                    <a:lnTo>
                      <a:pt x="838201" y="864834"/>
                    </a:lnTo>
                    <a:lnTo>
                      <a:pt x="854679" y="899219"/>
                    </a:lnTo>
                    <a:lnTo>
                      <a:pt x="781051" y="934176"/>
                    </a:lnTo>
                    <a:cubicBezTo>
                      <a:pt x="778554" y="935386"/>
                      <a:pt x="775824" y="936036"/>
                      <a:pt x="773050" y="936081"/>
                    </a:cubicBezTo>
                    <a:lnTo>
                      <a:pt x="770954" y="936081"/>
                    </a:lnTo>
                    <a:lnTo>
                      <a:pt x="770954" y="959322"/>
                    </a:lnTo>
                    <a:cubicBezTo>
                      <a:pt x="770954" y="963704"/>
                      <a:pt x="777050" y="968847"/>
                      <a:pt x="785146" y="968847"/>
                    </a:cubicBezTo>
                    <a:lnTo>
                      <a:pt x="866776" y="968847"/>
                    </a:lnTo>
                    <a:cubicBezTo>
                      <a:pt x="874967" y="968847"/>
                      <a:pt x="881063" y="963894"/>
                      <a:pt x="881063" y="959322"/>
                    </a:cubicBezTo>
                    <a:lnTo>
                      <a:pt x="881063" y="740247"/>
                    </a:lnTo>
                    <a:lnTo>
                      <a:pt x="768859" y="772632"/>
                    </a:lnTo>
                    <a:cubicBezTo>
                      <a:pt x="756985" y="776046"/>
                      <a:pt x="744205" y="772342"/>
                      <a:pt x="735997" y="763107"/>
                    </a:cubicBezTo>
                    <a:cubicBezTo>
                      <a:pt x="728530" y="755193"/>
                      <a:pt x="726404" y="743632"/>
                      <a:pt x="730568" y="733580"/>
                    </a:cubicBezTo>
                    <a:cubicBezTo>
                      <a:pt x="743830" y="703810"/>
                      <a:pt x="766984" y="679545"/>
                      <a:pt x="796100" y="664905"/>
                    </a:cubicBezTo>
                    <a:lnTo>
                      <a:pt x="817817" y="653665"/>
                    </a:lnTo>
                    <a:lnTo>
                      <a:pt x="835343" y="687479"/>
                    </a:lnTo>
                    <a:lnTo>
                      <a:pt x="813626" y="698718"/>
                    </a:lnTo>
                    <a:cubicBezTo>
                      <a:pt x="798640" y="706239"/>
                      <a:pt x="785600" y="717128"/>
                      <a:pt x="775526" y="730532"/>
                    </a:cubicBezTo>
                    <a:lnTo>
                      <a:pt x="870875" y="702950"/>
                    </a:lnTo>
                    <a:lnTo>
                      <a:pt x="838043" y="646425"/>
                    </a:lnTo>
                    <a:lnTo>
                      <a:pt x="839453" y="645606"/>
                    </a:lnTo>
                    <a:lnTo>
                      <a:pt x="836105" y="641759"/>
                    </a:lnTo>
                    <a:cubicBezTo>
                      <a:pt x="799243" y="506028"/>
                      <a:pt x="717328" y="455926"/>
                      <a:pt x="716566" y="455355"/>
                    </a:cubicBezTo>
                    <a:cubicBezTo>
                      <a:pt x="697516" y="443925"/>
                      <a:pt x="621983" y="425637"/>
                      <a:pt x="521399" y="422684"/>
                    </a:cubicBezTo>
                    <a:close/>
                    <a:moveTo>
                      <a:pt x="932307" y="304193"/>
                    </a:moveTo>
                    <a:cubicBezTo>
                      <a:pt x="917525" y="304193"/>
                      <a:pt x="905542" y="316176"/>
                      <a:pt x="905542" y="330958"/>
                    </a:cubicBezTo>
                    <a:cubicBezTo>
                      <a:pt x="905542" y="345740"/>
                      <a:pt x="917525" y="357724"/>
                      <a:pt x="932307" y="357724"/>
                    </a:cubicBezTo>
                    <a:cubicBezTo>
                      <a:pt x="947089" y="357724"/>
                      <a:pt x="959072" y="345740"/>
                      <a:pt x="959072" y="330958"/>
                    </a:cubicBezTo>
                    <a:cubicBezTo>
                      <a:pt x="959072" y="316176"/>
                      <a:pt x="947089" y="304193"/>
                      <a:pt x="932307" y="304193"/>
                    </a:cubicBezTo>
                    <a:close/>
                    <a:moveTo>
                      <a:pt x="55340" y="304193"/>
                    </a:moveTo>
                    <a:cubicBezTo>
                      <a:pt x="40558" y="304193"/>
                      <a:pt x="28575" y="316176"/>
                      <a:pt x="28575" y="330958"/>
                    </a:cubicBezTo>
                    <a:cubicBezTo>
                      <a:pt x="28575" y="345740"/>
                      <a:pt x="40558" y="357724"/>
                      <a:pt x="55340" y="357724"/>
                    </a:cubicBezTo>
                    <a:cubicBezTo>
                      <a:pt x="70122" y="357724"/>
                      <a:pt x="82106" y="345740"/>
                      <a:pt x="82106" y="330958"/>
                    </a:cubicBezTo>
                    <a:cubicBezTo>
                      <a:pt x="82106" y="316176"/>
                      <a:pt x="70122" y="304193"/>
                      <a:pt x="55340" y="304193"/>
                    </a:cubicBezTo>
                    <a:close/>
                    <a:moveTo>
                      <a:pt x="932307" y="275618"/>
                    </a:moveTo>
                    <a:cubicBezTo>
                      <a:pt x="962871" y="275618"/>
                      <a:pt x="987647" y="300395"/>
                      <a:pt x="987647" y="330958"/>
                    </a:cubicBezTo>
                    <a:cubicBezTo>
                      <a:pt x="987595" y="361500"/>
                      <a:pt x="962849" y="386246"/>
                      <a:pt x="932307" y="386299"/>
                    </a:cubicBezTo>
                    <a:cubicBezTo>
                      <a:pt x="917026" y="386299"/>
                      <a:pt x="903191" y="380105"/>
                      <a:pt x="893176" y="370090"/>
                    </a:cubicBezTo>
                    <a:lnTo>
                      <a:pt x="887416" y="356184"/>
                    </a:lnTo>
                    <a:lnTo>
                      <a:pt x="793052" y="393823"/>
                    </a:lnTo>
                    <a:lnTo>
                      <a:pt x="793052" y="426494"/>
                    </a:lnTo>
                    <a:lnTo>
                      <a:pt x="774002" y="426494"/>
                    </a:lnTo>
                    <a:lnTo>
                      <a:pt x="774002" y="380964"/>
                    </a:lnTo>
                    <a:lnTo>
                      <a:pt x="880120" y="338570"/>
                    </a:lnTo>
                    <a:lnTo>
                      <a:pt x="876967" y="330958"/>
                    </a:lnTo>
                    <a:cubicBezTo>
                      <a:pt x="876967" y="300395"/>
                      <a:pt x="901744" y="275618"/>
                      <a:pt x="932307" y="275618"/>
                    </a:cubicBezTo>
                    <a:close/>
                    <a:moveTo>
                      <a:pt x="55340" y="275618"/>
                    </a:moveTo>
                    <a:cubicBezTo>
                      <a:pt x="85904" y="275618"/>
                      <a:pt x="110681" y="300395"/>
                      <a:pt x="110681" y="330958"/>
                    </a:cubicBezTo>
                    <a:lnTo>
                      <a:pt x="107521" y="338568"/>
                    </a:lnTo>
                    <a:lnTo>
                      <a:pt x="213646" y="380964"/>
                    </a:lnTo>
                    <a:lnTo>
                      <a:pt x="213646" y="426494"/>
                    </a:lnTo>
                    <a:lnTo>
                      <a:pt x="194596" y="426494"/>
                    </a:lnTo>
                    <a:lnTo>
                      <a:pt x="194596" y="393823"/>
                    </a:lnTo>
                    <a:lnTo>
                      <a:pt x="100210" y="356175"/>
                    </a:lnTo>
                    <a:lnTo>
                      <a:pt x="94444" y="370062"/>
                    </a:lnTo>
                    <a:cubicBezTo>
                      <a:pt x="84433" y="380073"/>
                      <a:pt x="70611" y="386272"/>
                      <a:pt x="55340" y="386299"/>
                    </a:cubicBezTo>
                    <a:cubicBezTo>
                      <a:pt x="24777" y="386299"/>
                      <a:pt x="0" y="361522"/>
                      <a:pt x="0" y="330958"/>
                    </a:cubicBezTo>
                    <a:cubicBezTo>
                      <a:pt x="0" y="300395"/>
                      <a:pt x="24777" y="275618"/>
                      <a:pt x="55340" y="275618"/>
                    </a:cubicBezTo>
                    <a:close/>
                    <a:moveTo>
                      <a:pt x="493776" y="156840"/>
                    </a:moveTo>
                    <a:cubicBezTo>
                      <a:pt x="478994" y="156840"/>
                      <a:pt x="467011" y="168824"/>
                      <a:pt x="467011" y="183606"/>
                    </a:cubicBezTo>
                    <a:cubicBezTo>
                      <a:pt x="467011" y="198388"/>
                      <a:pt x="478995" y="210371"/>
                      <a:pt x="493777" y="210371"/>
                    </a:cubicBezTo>
                    <a:cubicBezTo>
                      <a:pt x="508559" y="210371"/>
                      <a:pt x="520542" y="198387"/>
                      <a:pt x="520542" y="183605"/>
                    </a:cubicBezTo>
                    <a:cubicBezTo>
                      <a:pt x="520542" y="183574"/>
                      <a:pt x="520542" y="183542"/>
                      <a:pt x="520541" y="183510"/>
                    </a:cubicBezTo>
                    <a:cubicBezTo>
                      <a:pt x="520542" y="168781"/>
                      <a:pt x="508601" y="156840"/>
                      <a:pt x="493872" y="156840"/>
                    </a:cubicBezTo>
                    <a:cubicBezTo>
                      <a:pt x="493840" y="156840"/>
                      <a:pt x="493808" y="156840"/>
                      <a:pt x="493776" y="156840"/>
                    </a:cubicBezTo>
                    <a:close/>
                    <a:moveTo>
                      <a:pt x="806673" y="141125"/>
                    </a:moveTo>
                    <a:cubicBezTo>
                      <a:pt x="791891" y="141125"/>
                      <a:pt x="779908" y="153108"/>
                      <a:pt x="779908" y="167890"/>
                    </a:cubicBezTo>
                    <a:cubicBezTo>
                      <a:pt x="779908" y="182672"/>
                      <a:pt x="791891" y="194656"/>
                      <a:pt x="806673" y="194656"/>
                    </a:cubicBezTo>
                    <a:cubicBezTo>
                      <a:pt x="821455" y="194656"/>
                      <a:pt x="833438" y="182672"/>
                      <a:pt x="833438" y="167890"/>
                    </a:cubicBezTo>
                    <a:cubicBezTo>
                      <a:pt x="833438" y="153108"/>
                      <a:pt x="821455" y="141125"/>
                      <a:pt x="806673" y="141125"/>
                    </a:cubicBezTo>
                    <a:close/>
                    <a:moveTo>
                      <a:pt x="180975" y="141125"/>
                    </a:moveTo>
                    <a:cubicBezTo>
                      <a:pt x="166193" y="141125"/>
                      <a:pt x="154210" y="153108"/>
                      <a:pt x="154210" y="167890"/>
                    </a:cubicBezTo>
                    <a:cubicBezTo>
                      <a:pt x="154210" y="182672"/>
                      <a:pt x="166193" y="194656"/>
                      <a:pt x="180975" y="194656"/>
                    </a:cubicBezTo>
                    <a:cubicBezTo>
                      <a:pt x="195757" y="194656"/>
                      <a:pt x="207741" y="182672"/>
                      <a:pt x="207741" y="167890"/>
                    </a:cubicBezTo>
                    <a:cubicBezTo>
                      <a:pt x="207741" y="153108"/>
                      <a:pt x="195757" y="141125"/>
                      <a:pt x="180975" y="141125"/>
                    </a:cubicBezTo>
                    <a:close/>
                    <a:moveTo>
                      <a:pt x="493776" y="128170"/>
                    </a:moveTo>
                    <a:cubicBezTo>
                      <a:pt x="524340" y="128170"/>
                      <a:pt x="549117" y="152947"/>
                      <a:pt x="549117" y="183510"/>
                    </a:cubicBezTo>
                    <a:cubicBezTo>
                      <a:pt x="549117" y="198792"/>
                      <a:pt x="542923" y="212627"/>
                      <a:pt x="532908" y="222642"/>
                    </a:cubicBezTo>
                    <a:lnTo>
                      <a:pt x="503302" y="234905"/>
                    </a:lnTo>
                    <a:lnTo>
                      <a:pt x="503302" y="461300"/>
                    </a:lnTo>
                    <a:lnTo>
                      <a:pt x="532908" y="473563"/>
                    </a:lnTo>
                    <a:cubicBezTo>
                      <a:pt x="542923" y="483578"/>
                      <a:pt x="549117" y="497413"/>
                      <a:pt x="549117" y="512694"/>
                    </a:cubicBezTo>
                    <a:cubicBezTo>
                      <a:pt x="549117" y="543258"/>
                      <a:pt x="524340" y="568035"/>
                      <a:pt x="493776" y="568035"/>
                    </a:cubicBezTo>
                    <a:cubicBezTo>
                      <a:pt x="463213" y="568035"/>
                      <a:pt x="438436" y="543258"/>
                      <a:pt x="438436" y="512694"/>
                    </a:cubicBezTo>
                    <a:cubicBezTo>
                      <a:pt x="438436" y="497413"/>
                      <a:pt x="444630" y="483578"/>
                      <a:pt x="454645" y="473563"/>
                    </a:cubicBezTo>
                    <a:lnTo>
                      <a:pt x="484252" y="461299"/>
                    </a:lnTo>
                    <a:lnTo>
                      <a:pt x="484252" y="234906"/>
                    </a:lnTo>
                    <a:lnTo>
                      <a:pt x="454645" y="222642"/>
                    </a:lnTo>
                    <a:cubicBezTo>
                      <a:pt x="444630" y="212627"/>
                      <a:pt x="438436" y="198792"/>
                      <a:pt x="438436" y="183510"/>
                    </a:cubicBezTo>
                    <a:cubicBezTo>
                      <a:pt x="438436" y="152947"/>
                      <a:pt x="463213" y="128170"/>
                      <a:pt x="493776" y="128170"/>
                    </a:cubicBezTo>
                    <a:close/>
                    <a:moveTo>
                      <a:pt x="806673" y="112550"/>
                    </a:moveTo>
                    <a:cubicBezTo>
                      <a:pt x="837237" y="112550"/>
                      <a:pt x="862013" y="137327"/>
                      <a:pt x="862013" y="167890"/>
                    </a:cubicBezTo>
                    <a:cubicBezTo>
                      <a:pt x="862013" y="190813"/>
                      <a:pt x="848077" y="210481"/>
                      <a:pt x="828214" y="218882"/>
                    </a:cubicBezTo>
                    <a:lnTo>
                      <a:pt x="816198" y="221308"/>
                    </a:lnTo>
                    <a:lnTo>
                      <a:pt x="816198" y="277904"/>
                    </a:lnTo>
                    <a:lnTo>
                      <a:pt x="658083" y="343246"/>
                    </a:lnTo>
                    <a:lnTo>
                      <a:pt x="658083" y="365725"/>
                    </a:lnTo>
                    <a:lnTo>
                      <a:pt x="639033" y="365725"/>
                    </a:lnTo>
                    <a:lnTo>
                      <a:pt x="639033" y="330482"/>
                    </a:lnTo>
                    <a:lnTo>
                      <a:pt x="797148" y="265236"/>
                    </a:lnTo>
                    <a:lnTo>
                      <a:pt x="797148" y="221308"/>
                    </a:lnTo>
                    <a:lnTo>
                      <a:pt x="785132" y="218882"/>
                    </a:lnTo>
                    <a:cubicBezTo>
                      <a:pt x="765270" y="210481"/>
                      <a:pt x="751333" y="190813"/>
                      <a:pt x="751333" y="167890"/>
                    </a:cubicBezTo>
                    <a:cubicBezTo>
                      <a:pt x="751333" y="137327"/>
                      <a:pt x="776110" y="112550"/>
                      <a:pt x="806673" y="112550"/>
                    </a:cubicBezTo>
                    <a:close/>
                    <a:moveTo>
                      <a:pt x="180975" y="112550"/>
                    </a:moveTo>
                    <a:cubicBezTo>
                      <a:pt x="211539" y="112550"/>
                      <a:pt x="236316" y="137327"/>
                      <a:pt x="236316" y="167890"/>
                    </a:cubicBezTo>
                    <a:cubicBezTo>
                      <a:pt x="236276" y="190797"/>
                      <a:pt x="222347" y="210443"/>
                      <a:pt x="202499" y="218857"/>
                    </a:cubicBezTo>
                    <a:lnTo>
                      <a:pt x="190405" y="221315"/>
                    </a:lnTo>
                    <a:lnTo>
                      <a:pt x="190405" y="265236"/>
                    </a:lnTo>
                    <a:lnTo>
                      <a:pt x="348615" y="330482"/>
                    </a:lnTo>
                    <a:lnTo>
                      <a:pt x="348615" y="365725"/>
                    </a:lnTo>
                    <a:lnTo>
                      <a:pt x="329565" y="365725"/>
                    </a:lnTo>
                    <a:lnTo>
                      <a:pt x="329565" y="343246"/>
                    </a:lnTo>
                    <a:lnTo>
                      <a:pt x="171355" y="277904"/>
                    </a:lnTo>
                    <a:lnTo>
                      <a:pt x="171355" y="221289"/>
                    </a:lnTo>
                    <a:lnTo>
                      <a:pt x="159434" y="218882"/>
                    </a:lnTo>
                    <a:cubicBezTo>
                      <a:pt x="139572" y="210481"/>
                      <a:pt x="125635" y="190813"/>
                      <a:pt x="125635" y="167890"/>
                    </a:cubicBezTo>
                    <a:cubicBezTo>
                      <a:pt x="125635" y="137327"/>
                      <a:pt x="150412" y="112550"/>
                      <a:pt x="180975" y="112550"/>
                    </a:cubicBezTo>
                    <a:close/>
                    <a:moveTo>
                      <a:pt x="504998" y="1698"/>
                    </a:moveTo>
                    <a:cubicBezTo>
                      <a:pt x="533281" y="-3265"/>
                      <a:pt x="563458" y="2562"/>
                      <a:pt x="588824" y="20355"/>
                    </a:cubicBezTo>
                    <a:cubicBezTo>
                      <a:pt x="617929" y="40771"/>
                      <a:pt x="635636" y="73772"/>
                      <a:pt x="636556" y="109311"/>
                    </a:cubicBezTo>
                    <a:cubicBezTo>
                      <a:pt x="688217" y="115472"/>
                      <a:pt x="725101" y="162346"/>
                      <a:pt x="718939" y="214006"/>
                    </a:cubicBezTo>
                    <a:cubicBezTo>
                      <a:pt x="713251" y="261702"/>
                      <a:pt x="672587" y="297479"/>
                      <a:pt x="624555" y="297048"/>
                    </a:cubicBezTo>
                    <a:lnTo>
                      <a:pt x="624555" y="297239"/>
                    </a:lnTo>
                    <a:lnTo>
                      <a:pt x="521971" y="297239"/>
                    </a:lnTo>
                    <a:cubicBezTo>
                      <a:pt x="514080" y="297239"/>
                      <a:pt x="507683" y="290842"/>
                      <a:pt x="507683" y="282951"/>
                    </a:cubicBezTo>
                    <a:cubicBezTo>
                      <a:pt x="507683" y="275061"/>
                      <a:pt x="514080" y="268664"/>
                      <a:pt x="521971" y="268664"/>
                    </a:cubicBezTo>
                    <a:lnTo>
                      <a:pt x="624555" y="268664"/>
                    </a:lnTo>
                    <a:cubicBezTo>
                      <a:pt x="660826" y="270046"/>
                      <a:pt x="691350" y="241762"/>
                      <a:pt x="692731" y="205491"/>
                    </a:cubicBezTo>
                    <a:cubicBezTo>
                      <a:pt x="694113" y="169219"/>
                      <a:pt x="665829" y="138696"/>
                      <a:pt x="629558" y="137314"/>
                    </a:cubicBezTo>
                    <a:cubicBezTo>
                      <a:pt x="627891" y="137251"/>
                      <a:pt x="626222" y="137251"/>
                      <a:pt x="624555" y="137314"/>
                    </a:cubicBezTo>
                    <a:lnTo>
                      <a:pt x="622174" y="137314"/>
                    </a:lnTo>
                    <a:cubicBezTo>
                      <a:pt x="614342" y="137629"/>
                      <a:pt x="607738" y="131535"/>
                      <a:pt x="607423" y="123704"/>
                    </a:cubicBezTo>
                    <a:cubicBezTo>
                      <a:pt x="607393" y="122969"/>
                      <a:pt x="607421" y="122233"/>
                      <a:pt x="607505" y="121503"/>
                    </a:cubicBezTo>
                    <a:cubicBezTo>
                      <a:pt x="607505" y="118455"/>
                      <a:pt x="607505" y="115407"/>
                      <a:pt x="607505" y="111978"/>
                    </a:cubicBezTo>
                    <a:cubicBezTo>
                      <a:pt x="607242" y="65791"/>
                      <a:pt x="569588" y="28563"/>
                      <a:pt x="523401" y="28825"/>
                    </a:cubicBezTo>
                    <a:cubicBezTo>
                      <a:pt x="492371" y="29002"/>
                      <a:pt x="463989" y="46345"/>
                      <a:pt x="449676" y="73878"/>
                    </a:cubicBezTo>
                    <a:cubicBezTo>
                      <a:pt x="446063" y="80834"/>
                      <a:pt x="437496" y="83544"/>
                      <a:pt x="430540" y="79932"/>
                    </a:cubicBezTo>
                    <a:cubicBezTo>
                      <a:pt x="429871" y="79584"/>
                      <a:pt x="429231" y="79184"/>
                      <a:pt x="428626" y="78735"/>
                    </a:cubicBezTo>
                    <a:cubicBezTo>
                      <a:pt x="421977" y="73662"/>
                      <a:pt x="413843" y="70917"/>
                      <a:pt x="405480" y="70925"/>
                    </a:cubicBezTo>
                    <a:cubicBezTo>
                      <a:pt x="384439" y="70730"/>
                      <a:pt x="367223" y="87628"/>
                      <a:pt x="367028" y="108669"/>
                    </a:cubicBezTo>
                    <a:cubicBezTo>
                      <a:pt x="366993" y="112365"/>
                      <a:pt x="367497" y="116047"/>
                      <a:pt x="368523" y="119598"/>
                    </a:cubicBezTo>
                    <a:cubicBezTo>
                      <a:pt x="369648" y="123667"/>
                      <a:pt x="368916" y="128026"/>
                      <a:pt x="366523" y="131504"/>
                    </a:cubicBezTo>
                    <a:cubicBezTo>
                      <a:pt x="364147" y="134986"/>
                      <a:pt x="360338" y="137222"/>
                      <a:pt x="356140" y="137600"/>
                    </a:cubicBezTo>
                    <a:cubicBezTo>
                      <a:pt x="320052" y="141494"/>
                      <a:pt x="293954" y="173905"/>
                      <a:pt x="297848" y="209994"/>
                    </a:cubicBezTo>
                    <a:cubicBezTo>
                      <a:pt x="301429" y="243187"/>
                      <a:pt x="329328" y="268421"/>
                      <a:pt x="362713" y="268664"/>
                    </a:cubicBezTo>
                    <a:lnTo>
                      <a:pt x="465678" y="268664"/>
                    </a:lnTo>
                    <a:cubicBezTo>
                      <a:pt x="473569" y="268664"/>
                      <a:pt x="479965" y="275061"/>
                      <a:pt x="479965" y="282951"/>
                    </a:cubicBezTo>
                    <a:cubicBezTo>
                      <a:pt x="479965" y="290842"/>
                      <a:pt x="473569" y="297239"/>
                      <a:pt x="465678" y="297239"/>
                    </a:cubicBezTo>
                    <a:lnTo>
                      <a:pt x="362998" y="297239"/>
                    </a:lnTo>
                    <a:cubicBezTo>
                      <a:pt x="310920" y="297018"/>
                      <a:pt x="268880" y="254622"/>
                      <a:pt x="269101" y="202543"/>
                    </a:cubicBezTo>
                    <a:cubicBezTo>
                      <a:pt x="269281" y="160047"/>
                      <a:pt x="297863" y="122922"/>
                      <a:pt x="338900" y="111882"/>
                    </a:cubicBezTo>
                    <a:cubicBezTo>
                      <a:pt x="338853" y="111026"/>
                      <a:pt x="338853" y="110167"/>
                      <a:pt x="338900" y="109311"/>
                    </a:cubicBezTo>
                    <a:cubicBezTo>
                      <a:pt x="338900" y="72487"/>
                      <a:pt x="368752" y="42636"/>
                      <a:pt x="405575" y="42636"/>
                    </a:cubicBezTo>
                    <a:cubicBezTo>
                      <a:pt x="414822" y="42437"/>
                      <a:pt x="424007" y="44190"/>
                      <a:pt x="432531" y="47779"/>
                    </a:cubicBezTo>
                    <a:cubicBezTo>
                      <a:pt x="450324" y="22413"/>
                      <a:pt x="476714" y="6661"/>
                      <a:pt x="504998" y="1698"/>
                    </a:cubicBezTo>
                    <a:close/>
                  </a:path>
                </a:pathLst>
              </a:custGeom>
              <a:solidFill>
                <a:srgbClr val="E9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+mn-cs"/>
                  <a:sym typeface="Huawei Sans" panose="020C0503030203020204" pitchFamily="34" charset="0"/>
                </a:endParaRPr>
              </a:p>
            </p:txBody>
          </p:sp>
          <p:sp>
            <p:nvSpPr>
              <p:cNvPr id="63" name="TextBox 122">
                <a:extLst>
                  <a:ext uri="{FF2B5EF4-FFF2-40B4-BE49-F238E27FC236}">
                    <a16:creationId xmlns:a16="http://schemas.microsoft.com/office/drawing/2014/main" xmlns="" id="{43E175E2-10AD-4951-85E3-A4D205BBCEB9}"/>
                  </a:ext>
                </a:extLst>
              </p:cNvPr>
              <p:cNvSpPr txBox="1"/>
              <p:nvPr/>
            </p:nvSpPr>
            <p:spPr>
              <a:xfrm>
                <a:off x="7022677" y="6161726"/>
                <a:ext cx="420563" cy="238495"/>
              </a:xfrm>
              <a:prstGeom prst="rect">
                <a:avLst/>
              </a:prstGeom>
              <a:noFill/>
            </p:spPr>
            <p:txBody>
              <a:bodyPr wrap="none" lIns="68548" tIns="34274" rIns="68548" bIns="34274" rtlCol="0">
                <a:spAutoFit/>
              </a:bodyPr>
              <a:lstStyle/>
              <a:p>
                <a:pPr marL="0" marR="0" lvl="0" indent="0" algn="ctr" defTabSz="1219118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awei Sans" panose="020C0503030203020204" pitchFamily="34" charset="0"/>
                    <a:ea typeface="方正兰亭黑简体" panose="02000000000000000000" pitchFamily="2" charset="-122"/>
                    <a:cs typeface="Aparajita" panose="020B0604020202020204" pitchFamily="34" charset="0"/>
                    <a:sym typeface="Huawei Sans" panose="020C0503030203020204" pitchFamily="34" charset="0"/>
                  </a:rPr>
                  <a:t>车辆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parajita" panose="020B0604020202020204" pitchFamily="34" charset="0"/>
                  <a:sym typeface="Huawei Sans" panose="020C0503030203020204" pitchFamily="34" charset="0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2F293444-FEE8-4CF8-9B90-07EB2F4B8683}"/>
                </a:ext>
              </a:extLst>
            </p:cNvPr>
            <p:cNvGrpSpPr/>
            <p:nvPr/>
          </p:nvGrpSpPr>
          <p:grpSpPr>
            <a:xfrm>
              <a:off x="3721299" y="7299162"/>
              <a:ext cx="561629" cy="802644"/>
              <a:chOff x="6220190" y="5597577"/>
              <a:chExt cx="561629" cy="802644"/>
            </a:xfrm>
          </p:grpSpPr>
          <p:sp>
            <p:nvSpPr>
              <p:cNvPr id="69" name="3586b700-086e-465c-b980-9a2415ef6bba">
                <a:extLst>
                  <a:ext uri="{FF2B5EF4-FFF2-40B4-BE49-F238E27FC236}">
                    <a16:creationId xmlns:a16="http://schemas.microsoft.com/office/drawing/2014/main" xmlns="" id="{0C5AB6B0-5B9E-4377-A5B7-309FD0438DD9}"/>
                  </a:ext>
                </a:extLst>
              </p:cNvPr>
              <p:cNvSpPr/>
              <p:nvPr/>
            </p:nvSpPr>
            <p:spPr>
              <a:xfrm>
                <a:off x="6357004" y="5597577"/>
                <a:ext cx="288000" cy="547955"/>
              </a:xfrm>
              <a:custGeom>
                <a:avLst/>
                <a:gdLst>
                  <a:gd name="connsiteX0" fmla="*/ 95787 w 495536"/>
                  <a:gd name="connsiteY0" fmla="*/ 578826 h 919162"/>
                  <a:gd name="connsiteX1" fmla="*/ 89616 w 495536"/>
                  <a:gd name="connsiteY1" fmla="*/ 580241 h 919162"/>
                  <a:gd name="connsiteX2" fmla="*/ 82969 w 495536"/>
                  <a:gd name="connsiteY2" fmla="*/ 599108 h 919162"/>
                  <a:gd name="connsiteX3" fmla="*/ 102434 w 495536"/>
                  <a:gd name="connsiteY3" fmla="*/ 605240 h 919162"/>
                  <a:gd name="connsiteX4" fmla="*/ 109555 w 495536"/>
                  <a:gd name="connsiteY4" fmla="*/ 597222 h 919162"/>
                  <a:gd name="connsiteX5" fmla="*/ 108605 w 495536"/>
                  <a:gd name="connsiteY5" fmla="*/ 586373 h 919162"/>
                  <a:gd name="connsiteX6" fmla="*/ 100535 w 495536"/>
                  <a:gd name="connsiteY6" fmla="*/ 579298 h 919162"/>
                  <a:gd name="connsiteX7" fmla="*/ 95787 w 495536"/>
                  <a:gd name="connsiteY7" fmla="*/ 578826 h 919162"/>
                  <a:gd name="connsiteX8" fmla="*/ 110504 w 495536"/>
                  <a:gd name="connsiteY8" fmla="*/ 549582 h 919162"/>
                  <a:gd name="connsiteX9" fmla="*/ 137089 w 495536"/>
                  <a:gd name="connsiteY9" fmla="*/ 572222 h 919162"/>
                  <a:gd name="connsiteX10" fmla="*/ 139463 w 495536"/>
                  <a:gd name="connsiteY10" fmla="*/ 607127 h 919162"/>
                  <a:gd name="connsiteX11" fmla="*/ 116201 w 495536"/>
                  <a:gd name="connsiteY11" fmla="*/ 633541 h 919162"/>
                  <a:gd name="connsiteX12" fmla="*/ 95787 w 495536"/>
                  <a:gd name="connsiteY12" fmla="*/ 638258 h 919162"/>
                  <a:gd name="connsiteX13" fmla="*/ 54960 w 495536"/>
                  <a:gd name="connsiteY13" fmla="*/ 613259 h 919162"/>
                  <a:gd name="connsiteX14" fmla="*/ 75373 w 495536"/>
                  <a:gd name="connsiteY14" fmla="*/ 551940 h 919162"/>
                  <a:gd name="connsiteX15" fmla="*/ 110504 w 495536"/>
                  <a:gd name="connsiteY15" fmla="*/ 549582 h 919162"/>
                  <a:gd name="connsiteX16" fmla="*/ 98166 w 495536"/>
                  <a:gd name="connsiteY16" fmla="*/ 521188 h 919162"/>
                  <a:gd name="connsiteX17" fmla="*/ 60663 w 495536"/>
                  <a:gd name="connsiteY17" fmla="*/ 523949 h 919162"/>
                  <a:gd name="connsiteX18" fmla="*/ 39031 w 495536"/>
                  <a:gd name="connsiteY18" fmla="*/ 589269 h 919162"/>
                  <a:gd name="connsiteX19" fmla="*/ 125559 w 495536"/>
                  <a:gd name="connsiteY19" fmla="*/ 763614 h 919162"/>
                  <a:gd name="connsiteX20" fmla="*/ 235599 w 495536"/>
                  <a:gd name="connsiteY20" fmla="*/ 763614 h 919162"/>
                  <a:gd name="connsiteX21" fmla="*/ 126499 w 495536"/>
                  <a:gd name="connsiteY21" fmla="*/ 545565 h 919162"/>
                  <a:gd name="connsiteX22" fmla="*/ 98166 w 495536"/>
                  <a:gd name="connsiteY22" fmla="*/ 521188 h 919162"/>
                  <a:gd name="connsiteX23" fmla="*/ 79637 w 495536"/>
                  <a:gd name="connsiteY23" fmla="*/ 318523 h 919162"/>
                  <a:gd name="connsiteX24" fmla="*/ 72973 w 495536"/>
                  <a:gd name="connsiteY24" fmla="*/ 321847 h 919162"/>
                  <a:gd name="connsiteX25" fmla="*/ 70593 w 495536"/>
                  <a:gd name="connsiteY25" fmla="*/ 329443 h 919162"/>
                  <a:gd name="connsiteX26" fmla="*/ 74401 w 495536"/>
                  <a:gd name="connsiteY26" fmla="*/ 336090 h 919162"/>
                  <a:gd name="connsiteX27" fmla="*/ 81541 w 495536"/>
                  <a:gd name="connsiteY27" fmla="*/ 338464 h 919162"/>
                  <a:gd name="connsiteX28" fmla="*/ 88206 w 495536"/>
                  <a:gd name="connsiteY28" fmla="*/ 334666 h 919162"/>
                  <a:gd name="connsiteX29" fmla="*/ 86778 w 495536"/>
                  <a:gd name="connsiteY29" fmla="*/ 320897 h 919162"/>
                  <a:gd name="connsiteX30" fmla="*/ 80589 w 495536"/>
                  <a:gd name="connsiteY30" fmla="*/ 318523 h 919162"/>
                  <a:gd name="connsiteX31" fmla="*/ 79637 w 495536"/>
                  <a:gd name="connsiteY31" fmla="*/ 318523 h 919162"/>
                  <a:gd name="connsiteX32" fmla="*/ 157066 w 495536"/>
                  <a:gd name="connsiteY32" fmla="*/ 304020 h 919162"/>
                  <a:gd name="connsiteX33" fmla="*/ 160828 w 495536"/>
                  <a:gd name="connsiteY33" fmla="*/ 326107 h 919162"/>
                  <a:gd name="connsiteX34" fmla="*/ 160828 w 495536"/>
                  <a:gd name="connsiteY34" fmla="*/ 343964 h 919162"/>
                  <a:gd name="connsiteX35" fmla="*/ 228075 w 495536"/>
                  <a:gd name="connsiteY35" fmla="*/ 343964 h 919162"/>
                  <a:gd name="connsiteX36" fmla="*/ 228075 w 495536"/>
                  <a:gd name="connsiteY36" fmla="*/ 304020 h 919162"/>
                  <a:gd name="connsiteX37" fmla="*/ 384672 w 495536"/>
                  <a:gd name="connsiteY37" fmla="*/ 292272 h 919162"/>
                  <a:gd name="connsiteX38" fmla="*/ 356926 w 495536"/>
                  <a:gd name="connsiteY38" fmla="*/ 308249 h 919162"/>
                  <a:gd name="connsiteX39" fmla="*/ 356926 w 495536"/>
                  <a:gd name="connsiteY39" fmla="*/ 339735 h 919162"/>
                  <a:gd name="connsiteX40" fmla="*/ 384672 w 495536"/>
                  <a:gd name="connsiteY40" fmla="*/ 355713 h 919162"/>
                  <a:gd name="connsiteX41" fmla="*/ 442514 w 495536"/>
                  <a:gd name="connsiteY41" fmla="*/ 325167 h 919162"/>
                  <a:gd name="connsiteX42" fmla="*/ 77257 w 495536"/>
                  <a:gd name="connsiteY42" fmla="*/ 287188 h 919162"/>
                  <a:gd name="connsiteX43" fmla="*/ 107722 w 495536"/>
                  <a:gd name="connsiteY43" fmla="*/ 296683 h 919162"/>
                  <a:gd name="connsiteX44" fmla="*/ 112482 w 495536"/>
                  <a:gd name="connsiteY44" fmla="*/ 355556 h 919162"/>
                  <a:gd name="connsiteX45" fmla="*/ 83922 w 495536"/>
                  <a:gd name="connsiteY45" fmla="*/ 369799 h 919162"/>
                  <a:gd name="connsiteX46" fmla="*/ 80589 w 495536"/>
                  <a:gd name="connsiteY46" fmla="*/ 369799 h 919162"/>
                  <a:gd name="connsiteX47" fmla="*/ 53457 w 495536"/>
                  <a:gd name="connsiteY47" fmla="*/ 359829 h 919162"/>
                  <a:gd name="connsiteX48" fmla="*/ 39177 w 495536"/>
                  <a:gd name="connsiteY48" fmla="*/ 331817 h 919162"/>
                  <a:gd name="connsiteX49" fmla="*/ 48697 w 495536"/>
                  <a:gd name="connsiteY49" fmla="*/ 301431 h 919162"/>
                  <a:gd name="connsiteX50" fmla="*/ 77257 w 495536"/>
                  <a:gd name="connsiteY50" fmla="*/ 287188 h 919162"/>
                  <a:gd name="connsiteX51" fmla="*/ 79473 w 495536"/>
                  <a:gd name="connsiteY51" fmla="*/ 279583 h 919162"/>
                  <a:gd name="connsiteX52" fmla="*/ 31507 w 495536"/>
                  <a:gd name="connsiteY52" fmla="*/ 329866 h 919162"/>
                  <a:gd name="connsiteX53" fmla="*/ 31507 w 495536"/>
                  <a:gd name="connsiteY53" fmla="*/ 505621 h 919162"/>
                  <a:gd name="connsiteX54" fmla="*/ 47025 w 495536"/>
                  <a:gd name="connsiteY54" fmla="*/ 495753 h 919162"/>
                  <a:gd name="connsiteX55" fmla="*/ 128851 w 495536"/>
                  <a:gd name="connsiteY55" fmla="*/ 501862 h 919162"/>
                  <a:gd name="connsiteX56" fmla="*/ 129321 w 495536"/>
                  <a:gd name="connsiteY56" fmla="*/ 362292 h 919162"/>
                  <a:gd name="connsiteX57" fmla="*/ 129321 w 495536"/>
                  <a:gd name="connsiteY57" fmla="*/ 359472 h 919162"/>
                  <a:gd name="connsiteX58" fmla="*/ 129321 w 495536"/>
                  <a:gd name="connsiteY58" fmla="*/ 356182 h 919162"/>
                  <a:gd name="connsiteX59" fmla="*/ 129791 w 495536"/>
                  <a:gd name="connsiteY59" fmla="*/ 326577 h 919162"/>
                  <a:gd name="connsiteX60" fmla="*/ 114273 w 495536"/>
                  <a:gd name="connsiteY60" fmla="*/ 293211 h 919162"/>
                  <a:gd name="connsiteX61" fmla="*/ 79473 w 495536"/>
                  <a:gd name="connsiteY61" fmla="*/ 279583 h 919162"/>
                  <a:gd name="connsiteX62" fmla="*/ 384201 w 495536"/>
                  <a:gd name="connsiteY62" fmla="*/ 232120 h 919162"/>
                  <a:gd name="connsiteX63" fmla="*/ 296733 w 495536"/>
                  <a:gd name="connsiteY63" fmla="*/ 282403 h 919162"/>
                  <a:gd name="connsiteX64" fmla="*/ 284036 w 495536"/>
                  <a:gd name="connsiteY64" fmla="*/ 283813 h 919162"/>
                  <a:gd name="connsiteX65" fmla="*/ 259583 w 495536"/>
                  <a:gd name="connsiteY65" fmla="*/ 283813 h 919162"/>
                  <a:gd name="connsiteX66" fmla="*/ 259583 w 495536"/>
                  <a:gd name="connsiteY66" fmla="*/ 288512 h 919162"/>
                  <a:gd name="connsiteX67" fmla="*/ 259583 w 495536"/>
                  <a:gd name="connsiteY67" fmla="*/ 359472 h 919162"/>
                  <a:gd name="connsiteX68" fmla="*/ 259583 w 495536"/>
                  <a:gd name="connsiteY68" fmla="*/ 364171 h 919162"/>
                  <a:gd name="connsiteX69" fmla="*/ 284036 w 495536"/>
                  <a:gd name="connsiteY69" fmla="*/ 364171 h 919162"/>
                  <a:gd name="connsiteX70" fmla="*/ 296733 w 495536"/>
                  <a:gd name="connsiteY70" fmla="*/ 365581 h 919162"/>
                  <a:gd name="connsiteX71" fmla="*/ 384201 w 495536"/>
                  <a:gd name="connsiteY71" fmla="*/ 415864 h 919162"/>
                  <a:gd name="connsiteX72" fmla="*/ 458502 w 495536"/>
                  <a:gd name="connsiteY72" fmla="*/ 373100 h 919162"/>
                  <a:gd name="connsiteX73" fmla="*/ 449568 w 495536"/>
                  <a:gd name="connsiteY73" fmla="*/ 356652 h 919162"/>
                  <a:gd name="connsiteX74" fmla="*/ 391726 w 495536"/>
                  <a:gd name="connsiteY74" fmla="*/ 387668 h 919162"/>
                  <a:gd name="connsiteX75" fmla="*/ 376677 w 495536"/>
                  <a:gd name="connsiteY75" fmla="*/ 387198 h 919162"/>
                  <a:gd name="connsiteX76" fmla="*/ 333413 w 495536"/>
                  <a:gd name="connsiteY76" fmla="*/ 362292 h 919162"/>
                  <a:gd name="connsiteX77" fmla="*/ 325419 w 495536"/>
                  <a:gd name="connsiteY77" fmla="*/ 348664 h 919162"/>
                  <a:gd name="connsiteX78" fmla="*/ 325419 w 495536"/>
                  <a:gd name="connsiteY78" fmla="*/ 299321 h 919162"/>
                  <a:gd name="connsiteX79" fmla="*/ 333413 w 495536"/>
                  <a:gd name="connsiteY79" fmla="*/ 285692 h 919162"/>
                  <a:gd name="connsiteX80" fmla="*/ 376677 w 495536"/>
                  <a:gd name="connsiteY80" fmla="*/ 260786 h 919162"/>
                  <a:gd name="connsiteX81" fmla="*/ 392196 w 495536"/>
                  <a:gd name="connsiteY81" fmla="*/ 260786 h 919162"/>
                  <a:gd name="connsiteX82" fmla="*/ 449097 w 495536"/>
                  <a:gd name="connsiteY82" fmla="*/ 292742 h 919162"/>
                  <a:gd name="connsiteX83" fmla="*/ 458973 w 495536"/>
                  <a:gd name="connsiteY83" fmla="*/ 274884 h 919162"/>
                  <a:gd name="connsiteX84" fmla="*/ 376677 w 495536"/>
                  <a:gd name="connsiteY84" fmla="*/ 200164 h 919162"/>
                  <a:gd name="connsiteX85" fmla="*/ 392196 w 495536"/>
                  <a:gd name="connsiteY85" fmla="*/ 200164 h 919162"/>
                  <a:gd name="connsiteX86" fmla="*/ 487659 w 495536"/>
                  <a:gd name="connsiteY86" fmla="*/ 255147 h 919162"/>
                  <a:gd name="connsiteX87" fmla="*/ 493772 w 495536"/>
                  <a:gd name="connsiteY87" fmla="*/ 276294 h 919162"/>
                  <a:gd name="connsiteX88" fmla="*/ 469318 w 495536"/>
                  <a:gd name="connsiteY88" fmla="*/ 321877 h 919162"/>
                  <a:gd name="connsiteX89" fmla="*/ 466967 w 495536"/>
                  <a:gd name="connsiteY89" fmla="*/ 325167 h 919162"/>
                  <a:gd name="connsiteX90" fmla="*/ 469318 w 495536"/>
                  <a:gd name="connsiteY90" fmla="*/ 327986 h 919162"/>
                  <a:gd name="connsiteX91" fmla="*/ 493302 w 495536"/>
                  <a:gd name="connsiteY91" fmla="*/ 371220 h 919162"/>
                  <a:gd name="connsiteX92" fmla="*/ 487659 w 495536"/>
                  <a:gd name="connsiteY92" fmla="*/ 392837 h 919162"/>
                  <a:gd name="connsiteX93" fmla="*/ 392196 w 495536"/>
                  <a:gd name="connsiteY93" fmla="*/ 447819 h 919162"/>
                  <a:gd name="connsiteX94" fmla="*/ 384201 w 495536"/>
                  <a:gd name="connsiteY94" fmla="*/ 449699 h 919162"/>
                  <a:gd name="connsiteX95" fmla="*/ 376677 w 495536"/>
                  <a:gd name="connsiteY95" fmla="*/ 447819 h 919162"/>
                  <a:gd name="connsiteX96" fmla="*/ 285917 w 495536"/>
                  <a:gd name="connsiteY96" fmla="*/ 395657 h 919162"/>
                  <a:gd name="connsiteX97" fmla="*/ 243594 w 495536"/>
                  <a:gd name="connsiteY97" fmla="*/ 395657 h 919162"/>
                  <a:gd name="connsiteX98" fmla="*/ 228075 w 495536"/>
                  <a:gd name="connsiteY98" fmla="*/ 379679 h 919162"/>
                  <a:gd name="connsiteX99" fmla="*/ 228075 w 495536"/>
                  <a:gd name="connsiteY99" fmla="*/ 374980 h 919162"/>
                  <a:gd name="connsiteX100" fmla="*/ 160828 w 495536"/>
                  <a:gd name="connsiteY100" fmla="*/ 374980 h 919162"/>
                  <a:gd name="connsiteX101" fmla="*/ 159888 w 495536"/>
                  <a:gd name="connsiteY101" fmla="*/ 541806 h 919162"/>
                  <a:gd name="connsiteX102" fmla="*/ 270399 w 495536"/>
                  <a:gd name="connsiteY102" fmla="*/ 763614 h 919162"/>
                  <a:gd name="connsiteX103" fmla="*/ 289679 w 495536"/>
                  <a:gd name="connsiteY103" fmla="*/ 763614 h 919162"/>
                  <a:gd name="connsiteX104" fmla="*/ 305198 w 495536"/>
                  <a:gd name="connsiteY104" fmla="*/ 779122 h 919162"/>
                  <a:gd name="connsiteX105" fmla="*/ 305198 w 495536"/>
                  <a:gd name="connsiteY105" fmla="*/ 812017 h 919162"/>
                  <a:gd name="connsiteX106" fmla="*/ 334354 w 495536"/>
                  <a:gd name="connsiteY106" fmla="*/ 812017 h 919162"/>
                  <a:gd name="connsiteX107" fmla="*/ 349873 w 495536"/>
                  <a:gd name="connsiteY107" fmla="*/ 827995 h 919162"/>
                  <a:gd name="connsiteX108" fmla="*/ 349873 w 495536"/>
                  <a:gd name="connsiteY108" fmla="*/ 890026 h 919162"/>
                  <a:gd name="connsiteX109" fmla="*/ 334354 w 495536"/>
                  <a:gd name="connsiteY109" fmla="*/ 905534 h 919162"/>
                  <a:gd name="connsiteX110" fmla="*/ 264285 w 495536"/>
                  <a:gd name="connsiteY110" fmla="*/ 905534 h 919162"/>
                  <a:gd name="connsiteX111" fmla="*/ 237951 w 495536"/>
                  <a:gd name="connsiteY111" fmla="*/ 919162 h 919162"/>
                  <a:gd name="connsiteX112" fmla="*/ 205503 w 495536"/>
                  <a:gd name="connsiteY112" fmla="*/ 886267 h 919162"/>
                  <a:gd name="connsiteX113" fmla="*/ 237951 w 495536"/>
                  <a:gd name="connsiteY113" fmla="*/ 853841 h 919162"/>
                  <a:gd name="connsiteX114" fmla="*/ 268518 w 495536"/>
                  <a:gd name="connsiteY114" fmla="*/ 874049 h 919162"/>
                  <a:gd name="connsiteX115" fmla="*/ 318365 w 495536"/>
                  <a:gd name="connsiteY115" fmla="*/ 874049 h 919162"/>
                  <a:gd name="connsiteX116" fmla="*/ 318365 w 495536"/>
                  <a:gd name="connsiteY116" fmla="*/ 843503 h 919162"/>
                  <a:gd name="connsiteX117" fmla="*/ 289679 w 495536"/>
                  <a:gd name="connsiteY117" fmla="*/ 843503 h 919162"/>
                  <a:gd name="connsiteX118" fmla="*/ 274161 w 495536"/>
                  <a:gd name="connsiteY118" fmla="*/ 827995 h 919162"/>
                  <a:gd name="connsiteX119" fmla="*/ 274161 w 495536"/>
                  <a:gd name="connsiteY119" fmla="*/ 795100 h 919162"/>
                  <a:gd name="connsiteX120" fmla="*/ 260993 w 495536"/>
                  <a:gd name="connsiteY120" fmla="*/ 795100 h 919162"/>
                  <a:gd name="connsiteX121" fmla="*/ 87938 w 495536"/>
                  <a:gd name="connsiteY121" fmla="*/ 795100 h 919162"/>
                  <a:gd name="connsiteX122" fmla="*/ 87938 w 495536"/>
                  <a:gd name="connsiteY122" fmla="*/ 827995 h 919162"/>
                  <a:gd name="connsiteX123" fmla="*/ 71949 w 495536"/>
                  <a:gd name="connsiteY123" fmla="*/ 843503 h 919162"/>
                  <a:gd name="connsiteX124" fmla="*/ 43263 w 495536"/>
                  <a:gd name="connsiteY124" fmla="*/ 843503 h 919162"/>
                  <a:gd name="connsiteX125" fmla="*/ 43263 w 495536"/>
                  <a:gd name="connsiteY125" fmla="*/ 874049 h 919162"/>
                  <a:gd name="connsiteX126" fmla="*/ 107689 w 495536"/>
                  <a:gd name="connsiteY126" fmla="*/ 874049 h 919162"/>
                  <a:gd name="connsiteX127" fmla="*/ 137786 w 495536"/>
                  <a:gd name="connsiteY127" fmla="*/ 853841 h 919162"/>
                  <a:gd name="connsiteX128" fmla="*/ 170704 w 495536"/>
                  <a:gd name="connsiteY128" fmla="*/ 886267 h 919162"/>
                  <a:gd name="connsiteX129" fmla="*/ 137786 w 495536"/>
                  <a:gd name="connsiteY129" fmla="*/ 919162 h 919162"/>
                  <a:gd name="connsiteX130" fmla="*/ 111451 w 495536"/>
                  <a:gd name="connsiteY130" fmla="*/ 905534 h 919162"/>
                  <a:gd name="connsiteX131" fmla="*/ 27745 w 495536"/>
                  <a:gd name="connsiteY131" fmla="*/ 905534 h 919162"/>
                  <a:gd name="connsiteX132" fmla="*/ 12226 w 495536"/>
                  <a:gd name="connsiteY132" fmla="*/ 890026 h 919162"/>
                  <a:gd name="connsiteX133" fmla="*/ 12226 w 495536"/>
                  <a:gd name="connsiteY133" fmla="*/ 827995 h 919162"/>
                  <a:gd name="connsiteX134" fmla="*/ 27745 w 495536"/>
                  <a:gd name="connsiteY134" fmla="*/ 812017 h 919162"/>
                  <a:gd name="connsiteX135" fmla="*/ 56431 w 495536"/>
                  <a:gd name="connsiteY135" fmla="*/ 812017 h 919162"/>
                  <a:gd name="connsiteX136" fmla="*/ 56431 w 495536"/>
                  <a:gd name="connsiteY136" fmla="*/ 779122 h 919162"/>
                  <a:gd name="connsiteX137" fmla="*/ 71949 w 495536"/>
                  <a:gd name="connsiteY137" fmla="*/ 763614 h 919162"/>
                  <a:gd name="connsiteX138" fmla="*/ 90760 w 495536"/>
                  <a:gd name="connsiteY138" fmla="*/ 763614 h 919162"/>
                  <a:gd name="connsiteX139" fmla="*/ 10815 w 495536"/>
                  <a:gd name="connsiteY139" fmla="*/ 603367 h 919162"/>
                  <a:gd name="connsiteX140" fmla="*/ 2351 w 495536"/>
                  <a:gd name="connsiteY140" fmla="*/ 570002 h 919162"/>
                  <a:gd name="connsiteX141" fmla="*/ 0 w 495536"/>
                  <a:gd name="connsiteY141" fmla="*/ 561543 h 919162"/>
                  <a:gd name="connsiteX142" fmla="*/ 470 w 495536"/>
                  <a:gd name="connsiteY142" fmla="*/ 330336 h 919162"/>
                  <a:gd name="connsiteX143" fmla="*/ 78533 w 495536"/>
                  <a:gd name="connsiteY143" fmla="*/ 248098 h 919162"/>
                  <a:gd name="connsiteX144" fmla="*/ 135905 w 495536"/>
                  <a:gd name="connsiteY144" fmla="*/ 270184 h 919162"/>
                  <a:gd name="connsiteX145" fmla="*/ 138256 w 495536"/>
                  <a:gd name="connsiteY145" fmla="*/ 273004 h 919162"/>
                  <a:gd name="connsiteX146" fmla="*/ 228075 w 495536"/>
                  <a:gd name="connsiteY146" fmla="*/ 273004 h 919162"/>
                  <a:gd name="connsiteX147" fmla="*/ 228075 w 495536"/>
                  <a:gd name="connsiteY147" fmla="*/ 268305 h 919162"/>
                  <a:gd name="connsiteX148" fmla="*/ 243594 w 495536"/>
                  <a:gd name="connsiteY148" fmla="*/ 252327 h 919162"/>
                  <a:gd name="connsiteX149" fmla="*/ 285917 w 495536"/>
                  <a:gd name="connsiteY149" fmla="*/ 252327 h 919162"/>
                  <a:gd name="connsiteX150" fmla="*/ 200886 w 495536"/>
                  <a:gd name="connsiteY150" fmla="*/ 122674 h 919162"/>
                  <a:gd name="connsiteX151" fmla="*/ 230495 w 495536"/>
                  <a:gd name="connsiteY151" fmla="*/ 152244 h 919162"/>
                  <a:gd name="connsiteX152" fmla="*/ 200886 w 495536"/>
                  <a:gd name="connsiteY152" fmla="*/ 181344 h 919162"/>
                  <a:gd name="connsiteX153" fmla="*/ 171746 w 495536"/>
                  <a:gd name="connsiteY153" fmla="*/ 152244 h 919162"/>
                  <a:gd name="connsiteX154" fmla="*/ 200886 w 495536"/>
                  <a:gd name="connsiteY154" fmla="*/ 122674 h 919162"/>
                  <a:gd name="connsiteX155" fmla="*/ 200230 w 495536"/>
                  <a:gd name="connsiteY155" fmla="*/ 64004 h 919162"/>
                  <a:gd name="connsiteX156" fmla="*/ 284733 w 495536"/>
                  <a:gd name="connsiteY156" fmla="*/ 93104 h 919162"/>
                  <a:gd name="connsiteX157" fmla="*/ 287107 w 495536"/>
                  <a:gd name="connsiteY157" fmla="*/ 115164 h 919162"/>
                  <a:gd name="connsiteX158" fmla="*/ 274764 w 495536"/>
                  <a:gd name="connsiteY158" fmla="*/ 120796 h 919162"/>
                  <a:gd name="connsiteX159" fmla="*/ 264794 w 495536"/>
                  <a:gd name="connsiteY159" fmla="*/ 117511 h 919162"/>
                  <a:gd name="connsiteX160" fmla="*/ 200230 w 495536"/>
                  <a:gd name="connsiteY160" fmla="*/ 94982 h 919162"/>
                  <a:gd name="connsiteX161" fmla="*/ 135191 w 495536"/>
                  <a:gd name="connsiteY161" fmla="*/ 117511 h 919162"/>
                  <a:gd name="connsiteX162" fmla="*/ 112878 w 495536"/>
                  <a:gd name="connsiteY162" fmla="*/ 115164 h 919162"/>
                  <a:gd name="connsiteX163" fmla="*/ 115252 w 495536"/>
                  <a:gd name="connsiteY163" fmla="*/ 93104 h 919162"/>
                  <a:gd name="connsiteX164" fmla="*/ 200230 w 495536"/>
                  <a:gd name="connsiteY164" fmla="*/ 64004 h 919162"/>
                  <a:gd name="connsiteX165" fmla="*/ 199993 w 495536"/>
                  <a:gd name="connsiteY165" fmla="*/ 0 h 919162"/>
                  <a:gd name="connsiteX166" fmla="*/ 328446 w 495536"/>
                  <a:gd name="connsiteY166" fmla="*/ 51261 h 919162"/>
                  <a:gd name="connsiteX167" fmla="*/ 329391 w 495536"/>
                  <a:gd name="connsiteY167" fmla="*/ 73777 h 919162"/>
                  <a:gd name="connsiteX168" fmla="*/ 318057 w 495536"/>
                  <a:gd name="connsiteY168" fmla="*/ 79047 h 919162"/>
                  <a:gd name="connsiteX169" fmla="*/ 307195 w 495536"/>
                  <a:gd name="connsiteY169" fmla="*/ 74735 h 919162"/>
                  <a:gd name="connsiteX170" fmla="*/ 199993 w 495536"/>
                  <a:gd name="connsiteY170" fmla="*/ 32098 h 919162"/>
                  <a:gd name="connsiteX171" fmla="*/ 93264 w 495536"/>
                  <a:gd name="connsiteY171" fmla="*/ 74256 h 919162"/>
                  <a:gd name="connsiteX172" fmla="*/ 71068 w 495536"/>
                  <a:gd name="connsiteY172" fmla="*/ 72819 h 919162"/>
                  <a:gd name="connsiteX173" fmla="*/ 72013 w 495536"/>
                  <a:gd name="connsiteY173" fmla="*/ 50302 h 919162"/>
                  <a:gd name="connsiteX174" fmla="*/ 199993 w 495536"/>
                  <a:gd name="connsiteY174" fmla="*/ 0 h 91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495536" h="919162">
                    <a:moveTo>
                      <a:pt x="95787" y="578826"/>
                    </a:moveTo>
                    <a:cubicBezTo>
                      <a:pt x="93888" y="578826"/>
                      <a:pt x="91515" y="579298"/>
                      <a:pt x="89616" y="580241"/>
                    </a:cubicBezTo>
                    <a:cubicBezTo>
                      <a:pt x="82495" y="583543"/>
                      <a:pt x="79646" y="592033"/>
                      <a:pt x="82969" y="599108"/>
                    </a:cubicBezTo>
                    <a:cubicBezTo>
                      <a:pt x="86767" y="606184"/>
                      <a:pt x="95312" y="609014"/>
                      <a:pt x="102434" y="605240"/>
                    </a:cubicBezTo>
                    <a:cubicBezTo>
                      <a:pt x="105757" y="603825"/>
                      <a:pt x="108130" y="600995"/>
                      <a:pt x="109555" y="597222"/>
                    </a:cubicBezTo>
                    <a:cubicBezTo>
                      <a:pt x="110504" y="593920"/>
                      <a:pt x="110504" y="589675"/>
                      <a:pt x="108605" y="586373"/>
                    </a:cubicBezTo>
                    <a:cubicBezTo>
                      <a:pt x="106706" y="583071"/>
                      <a:pt x="103858" y="580713"/>
                      <a:pt x="100535" y="579298"/>
                    </a:cubicBezTo>
                    <a:cubicBezTo>
                      <a:pt x="99110" y="578826"/>
                      <a:pt x="97211" y="578826"/>
                      <a:pt x="95787" y="578826"/>
                    </a:cubicBezTo>
                    <a:close/>
                    <a:moveTo>
                      <a:pt x="110504" y="549582"/>
                    </a:moveTo>
                    <a:cubicBezTo>
                      <a:pt x="121898" y="553355"/>
                      <a:pt x="131393" y="561374"/>
                      <a:pt x="137089" y="572222"/>
                    </a:cubicBezTo>
                    <a:cubicBezTo>
                      <a:pt x="142312" y="583543"/>
                      <a:pt x="143261" y="595807"/>
                      <a:pt x="139463" y="607127"/>
                    </a:cubicBezTo>
                    <a:cubicBezTo>
                      <a:pt x="135665" y="618919"/>
                      <a:pt x="127120" y="628353"/>
                      <a:pt x="116201" y="633541"/>
                    </a:cubicBezTo>
                    <a:cubicBezTo>
                      <a:pt x="110029" y="636843"/>
                      <a:pt x="102908" y="638258"/>
                      <a:pt x="95787" y="638258"/>
                    </a:cubicBezTo>
                    <a:cubicBezTo>
                      <a:pt x="79171" y="638258"/>
                      <a:pt x="63030" y="629296"/>
                      <a:pt x="54960" y="613259"/>
                    </a:cubicBezTo>
                    <a:cubicBezTo>
                      <a:pt x="43566" y="590618"/>
                      <a:pt x="52586" y="563260"/>
                      <a:pt x="75373" y="551940"/>
                    </a:cubicBezTo>
                    <a:cubicBezTo>
                      <a:pt x="86292" y="546751"/>
                      <a:pt x="98636" y="545808"/>
                      <a:pt x="110504" y="549582"/>
                    </a:cubicBezTo>
                    <a:close/>
                    <a:moveTo>
                      <a:pt x="98166" y="521188"/>
                    </a:moveTo>
                    <a:cubicBezTo>
                      <a:pt x="86292" y="517252"/>
                      <a:pt x="72890" y="517839"/>
                      <a:pt x="60663" y="523949"/>
                    </a:cubicBezTo>
                    <a:cubicBezTo>
                      <a:pt x="36680" y="535697"/>
                      <a:pt x="26804" y="565303"/>
                      <a:pt x="39031" y="589269"/>
                    </a:cubicBezTo>
                    <a:lnTo>
                      <a:pt x="125559" y="763614"/>
                    </a:lnTo>
                    <a:lnTo>
                      <a:pt x="235599" y="763614"/>
                    </a:lnTo>
                    <a:lnTo>
                      <a:pt x="126499" y="545565"/>
                    </a:lnTo>
                    <a:cubicBezTo>
                      <a:pt x="120386" y="533582"/>
                      <a:pt x="110040" y="525123"/>
                      <a:pt x="98166" y="521188"/>
                    </a:cubicBezTo>
                    <a:close/>
                    <a:moveTo>
                      <a:pt x="79637" y="318523"/>
                    </a:moveTo>
                    <a:cubicBezTo>
                      <a:pt x="77257" y="318998"/>
                      <a:pt x="74877" y="319947"/>
                      <a:pt x="72973" y="321847"/>
                    </a:cubicBezTo>
                    <a:cubicBezTo>
                      <a:pt x="71545" y="324220"/>
                      <a:pt x="70593" y="326594"/>
                      <a:pt x="70593" y="329443"/>
                    </a:cubicBezTo>
                    <a:cubicBezTo>
                      <a:pt x="71069" y="331817"/>
                      <a:pt x="72021" y="334191"/>
                      <a:pt x="74401" y="336090"/>
                    </a:cubicBezTo>
                    <a:cubicBezTo>
                      <a:pt x="76305" y="337514"/>
                      <a:pt x="78685" y="338464"/>
                      <a:pt x="81541" y="338464"/>
                    </a:cubicBezTo>
                    <a:cubicBezTo>
                      <a:pt x="83922" y="337989"/>
                      <a:pt x="86302" y="337039"/>
                      <a:pt x="88206" y="334666"/>
                    </a:cubicBezTo>
                    <a:cubicBezTo>
                      <a:pt x="91538" y="330867"/>
                      <a:pt x="91062" y="324695"/>
                      <a:pt x="86778" y="320897"/>
                    </a:cubicBezTo>
                    <a:cubicBezTo>
                      <a:pt x="85350" y="319473"/>
                      <a:pt x="82970" y="318523"/>
                      <a:pt x="80589" y="318523"/>
                    </a:cubicBezTo>
                    <a:cubicBezTo>
                      <a:pt x="80113" y="318523"/>
                      <a:pt x="80113" y="318523"/>
                      <a:pt x="79637" y="318523"/>
                    </a:cubicBezTo>
                    <a:close/>
                    <a:moveTo>
                      <a:pt x="157066" y="304020"/>
                    </a:moveTo>
                    <a:cubicBezTo>
                      <a:pt x="159417" y="311069"/>
                      <a:pt x="160828" y="318588"/>
                      <a:pt x="160828" y="326107"/>
                    </a:cubicBezTo>
                    <a:lnTo>
                      <a:pt x="160828" y="343964"/>
                    </a:lnTo>
                    <a:lnTo>
                      <a:pt x="228075" y="343964"/>
                    </a:lnTo>
                    <a:lnTo>
                      <a:pt x="228075" y="304020"/>
                    </a:lnTo>
                    <a:close/>
                    <a:moveTo>
                      <a:pt x="384672" y="292272"/>
                    </a:moveTo>
                    <a:lnTo>
                      <a:pt x="356926" y="308249"/>
                    </a:lnTo>
                    <a:lnTo>
                      <a:pt x="356926" y="339735"/>
                    </a:lnTo>
                    <a:lnTo>
                      <a:pt x="384672" y="355713"/>
                    </a:lnTo>
                    <a:lnTo>
                      <a:pt x="442514" y="325167"/>
                    </a:lnTo>
                    <a:close/>
                    <a:moveTo>
                      <a:pt x="77257" y="287188"/>
                    </a:moveTo>
                    <a:cubicBezTo>
                      <a:pt x="88206" y="286238"/>
                      <a:pt x="99154" y="289562"/>
                      <a:pt x="107722" y="296683"/>
                    </a:cubicBezTo>
                    <a:cubicBezTo>
                      <a:pt x="124858" y="311876"/>
                      <a:pt x="127238" y="337989"/>
                      <a:pt x="112482" y="355556"/>
                    </a:cubicBezTo>
                    <a:cubicBezTo>
                      <a:pt x="104866" y="363627"/>
                      <a:pt x="94870" y="368850"/>
                      <a:pt x="83922" y="369799"/>
                    </a:cubicBezTo>
                    <a:cubicBezTo>
                      <a:pt x="82970" y="369799"/>
                      <a:pt x="81541" y="369799"/>
                      <a:pt x="80589" y="369799"/>
                    </a:cubicBezTo>
                    <a:cubicBezTo>
                      <a:pt x="70593" y="369799"/>
                      <a:pt x="61073" y="366476"/>
                      <a:pt x="53457" y="359829"/>
                    </a:cubicBezTo>
                    <a:cubicBezTo>
                      <a:pt x="45365" y="352707"/>
                      <a:pt x="40129" y="342737"/>
                      <a:pt x="39177" y="331817"/>
                    </a:cubicBezTo>
                    <a:cubicBezTo>
                      <a:pt x="38225" y="320897"/>
                      <a:pt x="41557" y="309977"/>
                      <a:pt x="48697" y="301431"/>
                    </a:cubicBezTo>
                    <a:cubicBezTo>
                      <a:pt x="56313" y="292885"/>
                      <a:pt x="66309" y="288137"/>
                      <a:pt x="77257" y="287188"/>
                    </a:cubicBezTo>
                    <a:close/>
                    <a:moveTo>
                      <a:pt x="79473" y="279583"/>
                    </a:moveTo>
                    <a:cubicBezTo>
                      <a:pt x="52198" y="280523"/>
                      <a:pt x="31037" y="303080"/>
                      <a:pt x="31507" y="329866"/>
                    </a:cubicBezTo>
                    <a:lnTo>
                      <a:pt x="31507" y="505621"/>
                    </a:lnTo>
                    <a:cubicBezTo>
                      <a:pt x="36209" y="501862"/>
                      <a:pt x="41382" y="498572"/>
                      <a:pt x="47025" y="495753"/>
                    </a:cubicBezTo>
                    <a:cubicBezTo>
                      <a:pt x="73830" y="482125"/>
                      <a:pt x="105338" y="485414"/>
                      <a:pt x="128851" y="501862"/>
                    </a:cubicBezTo>
                    <a:lnTo>
                      <a:pt x="129321" y="362292"/>
                    </a:lnTo>
                    <a:cubicBezTo>
                      <a:pt x="129321" y="361352"/>
                      <a:pt x="129321" y="360412"/>
                      <a:pt x="129321" y="359472"/>
                    </a:cubicBezTo>
                    <a:cubicBezTo>
                      <a:pt x="129321" y="358532"/>
                      <a:pt x="129321" y="357592"/>
                      <a:pt x="129321" y="356182"/>
                    </a:cubicBezTo>
                    <a:lnTo>
                      <a:pt x="129791" y="326577"/>
                    </a:lnTo>
                    <a:cubicBezTo>
                      <a:pt x="129321" y="314358"/>
                      <a:pt x="123678" y="302140"/>
                      <a:pt x="114273" y="293211"/>
                    </a:cubicBezTo>
                    <a:cubicBezTo>
                      <a:pt x="104867" y="283813"/>
                      <a:pt x="92641" y="279113"/>
                      <a:pt x="79473" y="279583"/>
                    </a:cubicBezTo>
                    <a:close/>
                    <a:moveTo>
                      <a:pt x="384201" y="232120"/>
                    </a:moveTo>
                    <a:lnTo>
                      <a:pt x="296733" y="282403"/>
                    </a:lnTo>
                    <a:cubicBezTo>
                      <a:pt x="292971" y="284752"/>
                      <a:pt x="288269" y="285222"/>
                      <a:pt x="284036" y="283813"/>
                    </a:cubicBezTo>
                    <a:lnTo>
                      <a:pt x="259583" y="283813"/>
                    </a:lnTo>
                    <a:lnTo>
                      <a:pt x="259583" y="288512"/>
                    </a:lnTo>
                    <a:lnTo>
                      <a:pt x="259583" y="359472"/>
                    </a:lnTo>
                    <a:lnTo>
                      <a:pt x="259583" y="364171"/>
                    </a:lnTo>
                    <a:lnTo>
                      <a:pt x="284036" y="364171"/>
                    </a:lnTo>
                    <a:cubicBezTo>
                      <a:pt x="288269" y="362762"/>
                      <a:pt x="292971" y="363231"/>
                      <a:pt x="296733" y="365581"/>
                    </a:cubicBezTo>
                    <a:lnTo>
                      <a:pt x="384201" y="415864"/>
                    </a:lnTo>
                    <a:lnTo>
                      <a:pt x="458502" y="373100"/>
                    </a:lnTo>
                    <a:lnTo>
                      <a:pt x="449568" y="356652"/>
                    </a:lnTo>
                    <a:lnTo>
                      <a:pt x="391726" y="387668"/>
                    </a:lnTo>
                    <a:cubicBezTo>
                      <a:pt x="387023" y="390018"/>
                      <a:pt x="381380" y="390018"/>
                      <a:pt x="376677" y="387198"/>
                    </a:cubicBezTo>
                    <a:lnTo>
                      <a:pt x="333413" y="362292"/>
                    </a:lnTo>
                    <a:cubicBezTo>
                      <a:pt x="328711" y="359472"/>
                      <a:pt x="325419" y="354303"/>
                      <a:pt x="325419" y="348664"/>
                    </a:cubicBezTo>
                    <a:lnTo>
                      <a:pt x="325419" y="299321"/>
                    </a:lnTo>
                    <a:cubicBezTo>
                      <a:pt x="325419" y="293681"/>
                      <a:pt x="328711" y="288512"/>
                      <a:pt x="333413" y="285692"/>
                    </a:cubicBezTo>
                    <a:lnTo>
                      <a:pt x="376677" y="260786"/>
                    </a:lnTo>
                    <a:cubicBezTo>
                      <a:pt x="381380" y="257966"/>
                      <a:pt x="387493" y="257966"/>
                      <a:pt x="392196" y="260786"/>
                    </a:cubicBezTo>
                    <a:lnTo>
                      <a:pt x="449097" y="292742"/>
                    </a:lnTo>
                    <a:lnTo>
                      <a:pt x="458973" y="274884"/>
                    </a:lnTo>
                    <a:close/>
                    <a:moveTo>
                      <a:pt x="376677" y="200164"/>
                    </a:moveTo>
                    <a:cubicBezTo>
                      <a:pt x="381380" y="197345"/>
                      <a:pt x="387493" y="197345"/>
                      <a:pt x="392196" y="200164"/>
                    </a:cubicBezTo>
                    <a:lnTo>
                      <a:pt x="487659" y="255147"/>
                    </a:lnTo>
                    <a:cubicBezTo>
                      <a:pt x="495183" y="259376"/>
                      <a:pt x="497534" y="268775"/>
                      <a:pt x="493772" y="276294"/>
                    </a:cubicBezTo>
                    <a:lnTo>
                      <a:pt x="469318" y="321877"/>
                    </a:lnTo>
                    <a:cubicBezTo>
                      <a:pt x="468848" y="323287"/>
                      <a:pt x="467908" y="324227"/>
                      <a:pt x="466967" y="325167"/>
                    </a:cubicBezTo>
                    <a:cubicBezTo>
                      <a:pt x="467908" y="326107"/>
                      <a:pt x="468378" y="327047"/>
                      <a:pt x="469318" y="327986"/>
                    </a:cubicBezTo>
                    <a:lnTo>
                      <a:pt x="493302" y="371220"/>
                    </a:lnTo>
                    <a:cubicBezTo>
                      <a:pt x="497534" y="378739"/>
                      <a:pt x="495183" y="388138"/>
                      <a:pt x="487659" y="392837"/>
                    </a:cubicBezTo>
                    <a:lnTo>
                      <a:pt x="392196" y="447819"/>
                    </a:lnTo>
                    <a:cubicBezTo>
                      <a:pt x="389845" y="449229"/>
                      <a:pt x="387023" y="449699"/>
                      <a:pt x="384201" y="449699"/>
                    </a:cubicBezTo>
                    <a:cubicBezTo>
                      <a:pt x="381850" y="449699"/>
                      <a:pt x="379029" y="449229"/>
                      <a:pt x="376677" y="447819"/>
                    </a:cubicBezTo>
                    <a:lnTo>
                      <a:pt x="285917" y="395657"/>
                    </a:lnTo>
                    <a:lnTo>
                      <a:pt x="243594" y="395657"/>
                    </a:lnTo>
                    <a:cubicBezTo>
                      <a:pt x="235129" y="395657"/>
                      <a:pt x="228075" y="388608"/>
                      <a:pt x="228075" y="379679"/>
                    </a:cubicBezTo>
                    <a:lnTo>
                      <a:pt x="228075" y="374980"/>
                    </a:lnTo>
                    <a:lnTo>
                      <a:pt x="160828" y="374980"/>
                    </a:lnTo>
                    <a:lnTo>
                      <a:pt x="159888" y="541806"/>
                    </a:lnTo>
                    <a:lnTo>
                      <a:pt x="270399" y="763614"/>
                    </a:lnTo>
                    <a:lnTo>
                      <a:pt x="289679" y="763614"/>
                    </a:lnTo>
                    <a:cubicBezTo>
                      <a:pt x="298144" y="763614"/>
                      <a:pt x="305198" y="770663"/>
                      <a:pt x="305198" y="779122"/>
                    </a:cubicBezTo>
                    <a:lnTo>
                      <a:pt x="305198" y="812017"/>
                    </a:lnTo>
                    <a:lnTo>
                      <a:pt x="334354" y="812017"/>
                    </a:lnTo>
                    <a:cubicBezTo>
                      <a:pt x="342819" y="812017"/>
                      <a:pt x="349873" y="819066"/>
                      <a:pt x="349873" y="827995"/>
                    </a:cubicBezTo>
                    <a:lnTo>
                      <a:pt x="349873" y="890026"/>
                    </a:lnTo>
                    <a:cubicBezTo>
                      <a:pt x="349873" y="898485"/>
                      <a:pt x="342819" y="905534"/>
                      <a:pt x="334354" y="905534"/>
                    </a:cubicBezTo>
                    <a:lnTo>
                      <a:pt x="264285" y="905534"/>
                    </a:lnTo>
                    <a:cubicBezTo>
                      <a:pt x="258642" y="913523"/>
                      <a:pt x="248767" y="919162"/>
                      <a:pt x="237951" y="919162"/>
                    </a:cubicBezTo>
                    <a:cubicBezTo>
                      <a:pt x="220081" y="919162"/>
                      <a:pt x="205503" y="904124"/>
                      <a:pt x="205503" y="886267"/>
                    </a:cubicBezTo>
                    <a:cubicBezTo>
                      <a:pt x="205503" y="868409"/>
                      <a:pt x="220081" y="853841"/>
                      <a:pt x="237951" y="853841"/>
                    </a:cubicBezTo>
                    <a:cubicBezTo>
                      <a:pt x="252059" y="853841"/>
                      <a:pt x="263345" y="862300"/>
                      <a:pt x="268518" y="874049"/>
                    </a:cubicBezTo>
                    <a:lnTo>
                      <a:pt x="318365" y="874049"/>
                    </a:lnTo>
                    <a:lnTo>
                      <a:pt x="318365" y="843503"/>
                    </a:lnTo>
                    <a:lnTo>
                      <a:pt x="289679" y="843503"/>
                    </a:lnTo>
                    <a:cubicBezTo>
                      <a:pt x="281215" y="843503"/>
                      <a:pt x="274161" y="836454"/>
                      <a:pt x="274161" y="827995"/>
                    </a:cubicBezTo>
                    <a:lnTo>
                      <a:pt x="274161" y="795100"/>
                    </a:lnTo>
                    <a:lnTo>
                      <a:pt x="260993" y="795100"/>
                    </a:lnTo>
                    <a:lnTo>
                      <a:pt x="87938" y="795100"/>
                    </a:lnTo>
                    <a:lnTo>
                      <a:pt x="87938" y="827995"/>
                    </a:lnTo>
                    <a:cubicBezTo>
                      <a:pt x="87938" y="836454"/>
                      <a:pt x="80884" y="843503"/>
                      <a:pt x="71949" y="843503"/>
                    </a:cubicBezTo>
                    <a:lnTo>
                      <a:pt x="43263" y="843503"/>
                    </a:lnTo>
                    <a:lnTo>
                      <a:pt x="43263" y="874049"/>
                    </a:lnTo>
                    <a:lnTo>
                      <a:pt x="107689" y="874049"/>
                    </a:lnTo>
                    <a:cubicBezTo>
                      <a:pt x="112392" y="862300"/>
                      <a:pt x="124148" y="853841"/>
                      <a:pt x="137786" y="853841"/>
                    </a:cubicBezTo>
                    <a:cubicBezTo>
                      <a:pt x="156126" y="853841"/>
                      <a:pt x="170704" y="868409"/>
                      <a:pt x="170704" y="886267"/>
                    </a:cubicBezTo>
                    <a:cubicBezTo>
                      <a:pt x="170704" y="904124"/>
                      <a:pt x="156126" y="919162"/>
                      <a:pt x="137786" y="919162"/>
                    </a:cubicBezTo>
                    <a:cubicBezTo>
                      <a:pt x="126970" y="919162"/>
                      <a:pt x="117564" y="913523"/>
                      <a:pt x="111451" y="905534"/>
                    </a:cubicBezTo>
                    <a:lnTo>
                      <a:pt x="27745" y="905534"/>
                    </a:lnTo>
                    <a:cubicBezTo>
                      <a:pt x="18810" y="905534"/>
                      <a:pt x="12226" y="898485"/>
                      <a:pt x="12226" y="890026"/>
                    </a:cubicBezTo>
                    <a:lnTo>
                      <a:pt x="12226" y="827995"/>
                    </a:lnTo>
                    <a:cubicBezTo>
                      <a:pt x="12226" y="819066"/>
                      <a:pt x="18810" y="812017"/>
                      <a:pt x="27745" y="812017"/>
                    </a:cubicBezTo>
                    <a:lnTo>
                      <a:pt x="56431" y="812017"/>
                    </a:lnTo>
                    <a:lnTo>
                      <a:pt x="56431" y="779122"/>
                    </a:lnTo>
                    <a:cubicBezTo>
                      <a:pt x="56431" y="770663"/>
                      <a:pt x="63485" y="763614"/>
                      <a:pt x="71949" y="763614"/>
                    </a:cubicBezTo>
                    <a:lnTo>
                      <a:pt x="90760" y="763614"/>
                    </a:lnTo>
                    <a:lnTo>
                      <a:pt x="10815" y="603367"/>
                    </a:lnTo>
                    <a:cubicBezTo>
                      <a:pt x="5172" y="592559"/>
                      <a:pt x="2821" y="581280"/>
                      <a:pt x="2351" y="570002"/>
                    </a:cubicBezTo>
                    <a:cubicBezTo>
                      <a:pt x="940" y="567652"/>
                      <a:pt x="0" y="564833"/>
                      <a:pt x="0" y="561543"/>
                    </a:cubicBezTo>
                    <a:lnTo>
                      <a:pt x="470" y="330336"/>
                    </a:lnTo>
                    <a:cubicBezTo>
                      <a:pt x="-941" y="286632"/>
                      <a:pt x="34328" y="249507"/>
                      <a:pt x="78533" y="248098"/>
                    </a:cubicBezTo>
                    <a:cubicBezTo>
                      <a:pt x="99695" y="247628"/>
                      <a:pt x="120386" y="255617"/>
                      <a:pt x="135905" y="270184"/>
                    </a:cubicBezTo>
                    <a:cubicBezTo>
                      <a:pt x="136845" y="271124"/>
                      <a:pt x="137315" y="272064"/>
                      <a:pt x="138256" y="273004"/>
                    </a:cubicBezTo>
                    <a:lnTo>
                      <a:pt x="228075" y="273004"/>
                    </a:lnTo>
                    <a:lnTo>
                      <a:pt x="228075" y="268305"/>
                    </a:lnTo>
                    <a:cubicBezTo>
                      <a:pt x="228075" y="259376"/>
                      <a:pt x="235129" y="252327"/>
                      <a:pt x="243594" y="252327"/>
                    </a:cubicBezTo>
                    <a:lnTo>
                      <a:pt x="285917" y="252327"/>
                    </a:lnTo>
                    <a:close/>
                    <a:moveTo>
                      <a:pt x="200886" y="122674"/>
                    </a:moveTo>
                    <a:cubicBezTo>
                      <a:pt x="217335" y="122674"/>
                      <a:pt x="230495" y="135816"/>
                      <a:pt x="230495" y="152244"/>
                    </a:cubicBezTo>
                    <a:cubicBezTo>
                      <a:pt x="230495" y="168202"/>
                      <a:pt x="217335" y="181344"/>
                      <a:pt x="200886" y="181344"/>
                    </a:cubicBezTo>
                    <a:cubicBezTo>
                      <a:pt x="184906" y="181344"/>
                      <a:pt x="171746" y="168202"/>
                      <a:pt x="171746" y="152244"/>
                    </a:cubicBezTo>
                    <a:cubicBezTo>
                      <a:pt x="171746" y="135816"/>
                      <a:pt x="184906" y="122674"/>
                      <a:pt x="200886" y="122674"/>
                    </a:cubicBezTo>
                    <a:close/>
                    <a:moveTo>
                      <a:pt x="200230" y="64004"/>
                    </a:moveTo>
                    <a:cubicBezTo>
                      <a:pt x="230613" y="64004"/>
                      <a:pt x="260997" y="74330"/>
                      <a:pt x="284733" y="93104"/>
                    </a:cubicBezTo>
                    <a:cubicBezTo>
                      <a:pt x="291380" y="98737"/>
                      <a:pt x="292804" y="108593"/>
                      <a:pt x="287107" y="115164"/>
                    </a:cubicBezTo>
                    <a:cubicBezTo>
                      <a:pt x="284259" y="118919"/>
                      <a:pt x="279511" y="120796"/>
                      <a:pt x="274764" y="120796"/>
                    </a:cubicBezTo>
                    <a:cubicBezTo>
                      <a:pt x="271441" y="120796"/>
                      <a:pt x="267643" y="119858"/>
                      <a:pt x="264794" y="117511"/>
                    </a:cubicBezTo>
                    <a:cubicBezTo>
                      <a:pt x="246280" y="102961"/>
                      <a:pt x="223967" y="94982"/>
                      <a:pt x="200230" y="94982"/>
                    </a:cubicBezTo>
                    <a:cubicBezTo>
                      <a:pt x="176018" y="94982"/>
                      <a:pt x="153706" y="102961"/>
                      <a:pt x="135191" y="117511"/>
                    </a:cubicBezTo>
                    <a:cubicBezTo>
                      <a:pt x="128544" y="122674"/>
                      <a:pt x="118575" y="121735"/>
                      <a:pt x="112878" y="115164"/>
                    </a:cubicBezTo>
                    <a:cubicBezTo>
                      <a:pt x="107656" y="108124"/>
                      <a:pt x="108605" y="98267"/>
                      <a:pt x="115252" y="93104"/>
                    </a:cubicBezTo>
                    <a:cubicBezTo>
                      <a:pt x="139463" y="74330"/>
                      <a:pt x="169372" y="64004"/>
                      <a:pt x="200230" y="64004"/>
                    </a:cubicBezTo>
                    <a:close/>
                    <a:moveTo>
                      <a:pt x="199993" y="0"/>
                    </a:moveTo>
                    <a:cubicBezTo>
                      <a:pt x="247691" y="0"/>
                      <a:pt x="293499" y="18205"/>
                      <a:pt x="328446" y="51261"/>
                    </a:cubicBezTo>
                    <a:cubicBezTo>
                      <a:pt x="335058" y="57488"/>
                      <a:pt x="335530" y="67549"/>
                      <a:pt x="329391" y="73777"/>
                    </a:cubicBezTo>
                    <a:cubicBezTo>
                      <a:pt x="326557" y="77130"/>
                      <a:pt x="322307" y="79047"/>
                      <a:pt x="318057" y="79047"/>
                    </a:cubicBezTo>
                    <a:cubicBezTo>
                      <a:pt x="314279" y="79047"/>
                      <a:pt x="310028" y="77610"/>
                      <a:pt x="307195" y="74735"/>
                    </a:cubicBezTo>
                    <a:cubicBezTo>
                      <a:pt x="277915" y="47428"/>
                      <a:pt x="239663" y="32098"/>
                      <a:pt x="199993" y="32098"/>
                    </a:cubicBezTo>
                    <a:cubicBezTo>
                      <a:pt x="160324" y="32098"/>
                      <a:pt x="122544" y="46949"/>
                      <a:pt x="93264" y="74256"/>
                    </a:cubicBezTo>
                    <a:cubicBezTo>
                      <a:pt x="86653" y="80005"/>
                      <a:pt x="76735" y="79526"/>
                      <a:pt x="71068" y="72819"/>
                    </a:cubicBezTo>
                    <a:cubicBezTo>
                      <a:pt x="64929" y="66591"/>
                      <a:pt x="65401" y="56530"/>
                      <a:pt x="72013" y="50302"/>
                    </a:cubicBezTo>
                    <a:cubicBezTo>
                      <a:pt x="106960" y="18205"/>
                      <a:pt x="152296" y="0"/>
                      <a:pt x="199993" y="0"/>
                    </a:cubicBezTo>
                    <a:close/>
                  </a:path>
                </a:pathLst>
              </a:custGeom>
              <a:solidFill>
                <a:srgbClr val="E9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+mn-cs"/>
                  <a:sym typeface="Huawei Sans" panose="020C0503030203020204" pitchFamily="34" charset="0"/>
                </a:endParaRPr>
              </a:p>
            </p:txBody>
          </p:sp>
          <p:sp>
            <p:nvSpPr>
              <p:cNvPr id="70" name="TextBox 122">
                <a:extLst>
                  <a:ext uri="{FF2B5EF4-FFF2-40B4-BE49-F238E27FC236}">
                    <a16:creationId xmlns:a16="http://schemas.microsoft.com/office/drawing/2014/main" xmlns="" id="{05E8E9B0-5AC1-48C7-ABF0-5DF6B85B5776}"/>
                  </a:ext>
                </a:extLst>
              </p:cNvPr>
              <p:cNvSpPr txBox="1"/>
              <p:nvPr/>
            </p:nvSpPr>
            <p:spPr>
              <a:xfrm>
                <a:off x="6220190" y="6161726"/>
                <a:ext cx="561629" cy="238495"/>
              </a:xfrm>
              <a:prstGeom prst="rect">
                <a:avLst/>
              </a:prstGeom>
              <a:noFill/>
            </p:spPr>
            <p:txBody>
              <a:bodyPr wrap="none" lIns="68548" tIns="34274" rIns="68548" bIns="34274" rtlCol="0">
                <a:spAutoFit/>
              </a:bodyPr>
              <a:lstStyle/>
              <a:p>
                <a:pPr marL="0" marR="0" lvl="0" indent="0" algn="ctr" defTabSz="1219118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awei Sans" panose="020C0503030203020204" pitchFamily="34" charset="0"/>
                    <a:ea typeface="方正兰亭黑简体" panose="02000000000000000000" pitchFamily="2" charset="-122"/>
                    <a:cs typeface="Aparajita" panose="020B0604020202020204" pitchFamily="34" charset="0"/>
                    <a:sym typeface="Huawei Sans" panose="020C0503030203020204" pitchFamily="34" charset="0"/>
                  </a:rPr>
                  <a:t>机械臂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parajita" panose="020B0604020202020204" pitchFamily="34" charset="0"/>
                  <a:sym typeface="Huawei Sans" panose="020C0503030203020204" pitchFamily="34" charset="0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769D9552-8239-4CFD-94C1-5448EFC8D70E}"/>
                </a:ext>
              </a:extLst>
            </p:cNvPr>
            <p:cNvGrpSpPr/>
            <p:nvPr/>
          </p:nvGrpSpPr>
          <p:grpSpPr>
            <a:xfrm>
              <a:off x="2809938" y="7393139"/>
              <a:ext cx="702693" cy="708667"/>
              <a:chOff x="5244107" y="5691554"/>
              <a:chExt cx="702693" cy="708667"/>
            </a:xfrm>
          </p:grpSpPr>
          <p:sp>
            <p:nvSpPr>
              <p:cNvPr id="72" name="摄像头 Camera">
                <a:extLst>
                  <a:ext uri="{FF2B5EF4-FFF2-40B4-BE49-F238E27FC236}">
                    <a16:creationId xmlns:a16="http://schemas.microsoft.com/office/drawing/2014/main" xmlns="" id="{E9DF3DCF-7513-4E45-8533-6FE2543882A5}"/>
                  </a:ext>
                </a:extLst>
              </p:cNvPr>
              <p:cNvSpPr/>
              <p:nvPr/>
            </p:nvSpPr>
            <p:spPr>
              <a:xfrm>
                <a:off x="5325453" y="5691554"/>
                <a:ext cx="540000" cy="360000"/>
              </a:xfrm>
              <a:custGeom>
                <a:avLst/>
                <a:gdLst>
                  <a:gd name="connsiteX0" fmla="*/ 1016637 w 1400343"/>
                  <a:gd name="connsiteY0" fmla="*/ 763618 h 964978"/>
                  <a:gd name="connsiteX1" fmla="*/ 904532 w 1400343"/>
                  <a:gd name="connsiteY1" fmla="*/ 803408 h 964978"/>
                  <a:gd name="connsiteX2" fmla="*/ 1020604 w 1400343"/>
                  <a:gd name="connsiteY2" fmla="*/ 911732 h 964978"/>
                  <a:gd name="connsiteX3" fmla="*/ 1310831 w 1400343"/>
                  <a:gd name="connsiteY3" fmla="*/ 911732 h 964978"/>
                  <a:gd name="connsiteX4" fmla="*/ 1310831 w 1400343"/>
                  <a:gd name="connsiteY4" fmla="*/ 888206 h 964978"/>
                  <a:gd name="connsiteX5" fmla="*/ 1109472 w 1400343"/>
                  <a:gd name="connsiteY5" fmla="*/ 888206 h 964978"/>
                  <a:gd name="connsiteX6" fmla="*/ 1088803 w 1400343"/>
                  <a:gd name="connsiteY6" fmla="*/ 876299 h 964978"/>
                  <a:gd name="connsiteX7" fmla="*/ 1277493 w 1400343"/>
                  <a:gd name="connsiteY7" fmla="*/ 435197 h 964978"/>
                  <a:gd name="connsiteX8" fmla="*/ 1277521 w 1400343"/>
                  <a:gd name="connsiteY8" fmla="*/ 435325 h 964978"/>
                  <a:gd name="connsiteX9" fmla="*/ 1277493 w 1400343"/>
                  <a:gd name="connsiteY9" fmla="*/ 435483 h 964978"/>
                  <a:gd name="connsiteX10" fmla="*/ 257175 w 1400343"/>
                  <a:gd name="connsiteY10" fmla="*/ 368712 h 964978"/>
                  <a:gd name="connsiteX11" fmla="*/ 244091 w 1400343"/>
                  <a:gd name="connsiteY11" fmla="*/ 370317 h 964978"/>
                  <a:gd name="connsiteX12" fmla="*/ 243364 w 1400343"/>
                  <a:gd name="connsiteY12" fmla="*/ 370522 h 964978"/>
                  <a:gd name="connsiteX13" fmla="*/ 243338 w 1400343"/>
                  <a:gd name="connsiteY13" fmla="*/ 370410 h 964978"/>
                  <a:gd name="connsiteX14" fmla="*/ 216175 w 1400343"/>
                  <a:gd name="connsiteY14" fmla="*/ 373742 h 964978"/>
                  <a:gd name="connsiteX15" fmla="*/ 57699 w 1400343"/>
                  <a:gd name="connsiteY15" fmla="*/ 577002 h 964978"/>
                  <a:gd name="connsiteX16" fmla="*/ 257175 w 1400343"/>
                  <a:gd name="connsiteY16" fmla="*/ 776477 h 964978"/>
                  <a:gd name="connsiteX17" fmla="*/ 282035 w 1400343"/>
                  <a:gd name="connsiteY17" fmla="*/ 773647 h 964978"/>
                  <a:gd name="connsiteX18" fmla="*/ 318956 w 1400343"/>
                  <a:gd name="connsiteY18" fmla="*/ 764457 h 964978"/>
                  <a:gd name="connsiteX19" fmla="*/ 335310 w 1400343"/>
                  <a:gd name="connsiteY19" fmla="*/ 758811 h 964978"/>
                  <a:gd name="connsiteX20" fmla="*/ 461486 w 1400343"/>
                  <a:gd name="connsiteY20" fmla="*/ 556259 h 964978"/>
                  <a:gd name="connsiteX21" fmla="*/ 257175 w 1400343"/>
                  <a:gd name="connsiteY21" fmla="*/ 368712 h 964978"/>
                  <a:gd name="connsiteX22" fmla="*/ 417100 w 1400343"/>
                  <a:gd name="connsiteY22" fmla="*/ 332422 h 964978"/>
                  <a:gd name="connsiteX23" fmla="*/ 368777 w 1400343"/>
                  <a:gd name="connsiteY23" fmla="*/ 338134 h 964978"/>
                  <a:gd name="connsiteX24" fmla="*/ 403787 w 1400343"/>
                  <a:gd name="connsiteY24" fmla="*/ 355411 h 964978"/>
                  <a:gd name="connsiteX25" fmla="*/ 514826 w 1400343"/>
                  <a:gd name="connsiteY25" fmla="*/ 556259 h 964978"/>
                  <a:gd name="connsiteX26" fmla="*/ 494145 w 1400343"/>
                  <a:gd name="connsiteY26" fmla="*/ 661799 h 964978"/>
                  <a:gd name="connsiteX27" fmla="*/ 448793 w 1400343"/>
                  <a:gd name="connsiteY27" fmla="*/ 732485 h 964978"/>
                  <a:gd name="connsiteX28" fmla="*/ 457716 w 1400343"/>
                  <a:gd name="connsiteY28" fmla="*/ 731390 h 964978"/>
                  <a:gd name="connsiteX29" fmla="*/ 614691 w 1400343"/>
                  <a:gd name="connsiteY29" fmla="*/ 530013 h 964978"/>
                  <a:gd name="connsiteX30" fmla="*/ 417100 w 1400343"/>
                  <a:gd name="connsiteY30" fmla="*/ 332422 h 964978"/>
                  <a:gd name="connsiteX31" fmla="*/ 180712 w 1400343"/>
                  <a:gd name="connsiteY31" fmla="*/ 272224 h 964978"/>
                  <a:gd name="connsiteX32" fmla="*/ 173832 w 1400343"/>
                  <a:gd name="connsiteY32" fmla="*/ 274320 h 964978"/>
                  <a:gd name="connsiteX33" fmla="*/ 173799 w 1400343"/>
                  <a:gd name="connsiteY33" fmla="*/ 274225 h 964978"/>
                  <a:gd name="connsiteX34" fmla="*/ 150075 w 1400343"/>
                  <a:gd name="connsiteY34" fmla="*/ 283394 h 964978"/>
                  <a:gd name="connsiteX35" fmla="*/ 137539 w 1400343"/>
                  <a:gd name="connsiteY35" fmla="*/ 311727 h 964978"/>
                  <a:gd name="connsiteX36" fmla="*/ 137541 w 1400343"/>
                  <a:gd name="connsiteY36" fmla="*/ 313753 h 964978"/>
                  <a:gd name="connsiteX37" fmla="*/ 137541 w 1400343"/>
                  <a:gd name="connsiteY37" fmla="*/ 346469 h 964978"/>
                  <a:gd name="connsiteX38" fmla="*/ 157071 w 1400343"/>
                  <a:gd name="connsiteY38" fmla="*/ 335868 h 964978"/>
                  <a:gd name="connsiteX39" fmla="*/ 205346 w 1400343"/>
                  <a:gd name="connsiteY39" fmla="*/ 320883 h 964978"/>
                  <a:gd name="connsiteX40" fmla="*/ 231484 w 1400343"/>
                  <a:gd name="connsiteY40" fmla="*/ 318248 h 964978"/>
                  <a:gd name="connsiteX41" fmla="*/ 230982 w 1400343"/>
                  <a:gd name="connsiteY41" fmla="*/ 316039 h 964978"/>
                  <a:gd name="connsiteX42" fmla="*/ 353860 w 1400343"/>
                  <a:gd name="connsiteY42" fmla="*/ 285546 h 964978"/>
                  <a:gd name="connsiteX43" fmla="*/ 354549 w 1400343"/>
                  <a:gd name="connsiteY43" fmla="*/ 285277 h 964978"/>
                  <a:gd name="connsiteX44" fmla="*/ 355240 w 1400343"/>
                  <a:gd name="connsiteY44" fmla="*/ 285204 h 964978"/>
                  <a:gd name="connsiteX45" fmla="*/ 360332 w 1400343"/>
                  <a:gd name="connsiteY45" fmla="*/ 283940 h 964978"/>
                  <a:gd name="connsiteX46" fmla="*/ 360543 w 1400343"/>
                  <a:gd name="connsiteY46" fmla="*/ 284638 h 964978"/>
                  <a:gd name="connsiteX47" fmla="*/ 417100 w 1400343"/>
                  <a:gd name="connsiteY47" fmla="*/ 278606 h 964978"/>
                  <a:gd name="connsiteX48" fmla="*/ 667203 w 1400343"/>
                  <a:gd name="connsiteY48" fmla="*/ 538566 h 964978"/>
                  <a:gd name="connsiteX49" fmla="*/ 467077 w 1400343"/>
                  <a:gd name="connsiteY49" fmla="*/ 782782 h 964978"/>
                  <a:gd name="connsiteX50" fmla="*/ 444701 w 1400343"/>
                  <a:gd name="connsiteY50" fmla="*/ 785418 h 964978"/>
                  <a:gd name="connsiteX51" fmla="*/ 445104 w 1400343"/>
                  <a:gd name="connsiteY51" fmla="*/ 787050 h 964978"/>
                  <a:gd name="connsiteX52" fmla="*/ 340565 w 1400343"/>
                  <a:gd name="connsiteY52" fmla="*/ 813498 h 964978"/>
                  <a:gd name="connsiteX53" fmla="*/ 308519 w 1400343"/>
                  <a:gd name="connsiteY53" fmla="*/ 824348 h 964978"/>
                  <a:gd name="connsiteX54" fmla="*/ 257651 w 1400343"/>
                  <a:gd name="connsiteY54" fmla="*/ 830008 h 964978"/>
                  <a:gd name="connsiteX55" fmla="*/ 257175 w 1400343"/>
                  <a:gd name="connsiteY55" fmla="*/ 830008 h 964978"/>
                  <a:gd name="connsiteX56" fmla="*/ 157071 w 1400343"/>
                  <a:gd name="connsiteY56" fmla="*/ 809798 h 964978"/>
                  <a:gd name="connsiteX57" fmla="*/ 141076 w 1400343"/>
                  <a:gd name="connsiteY57" fmla="*/ 801116 h 964978"/>
                  <a:gd name="connsiteX58" fmla="*/ 150397 w 1400343"/>
                  <a:gd name="connsiteY58" fmla="*/ 821126 h 964978"/>
                  <a:gd name="connsiteX59" fmla="*/ 178975 w 1400343"/>
                  <a:gd name="connsiteY59" fmla="*/ 831627 h 964978"/>
                  <a:gd name="connsiteX60" fmla="*/ 655892 w 1400343"/>
                  <a:gd name="connsiteY60" fmla="*/ 831627 h 964978"/>
                  <a:gd name="connsiteX61" fmla="*/ 697325 w 1400343"/>
                  <a:gd name="connsiteY61" fmla="*/ 793527 h 964978"/>
                  <a:gd name="connsiteX62" fmla="*/ 697325 w 1400343"/>
                  <a:gd name="connsiteY62" fmla="*/ 313753 h 964978"/>
                  <a:gd name="connsiteX63" fmla="*/ 657722 w 1400343"/>
                  <a:gd name="connsiteY63" fmla="*/ 272226 h 964978"/>
                  <a:gd name="connsiteX64" fmla="*/ 655891 w 1400343"/>
                  <a:gd name="connsiteY64" fmla="*/ 272224 h 964978"/>
                  <a:gd name="connsiteX65" fmla="*/ 819436 w 1400343"/>
                  <a:gd name="connsiteY65" fmla="*/ 0 h 964978"/>
                  <a:gd name="connsiteX66" fmla="*/ 1272350 w 1400343"/>
                  <a:gd name="connsiteY66" fmla="*/ 0 h 964978"/>
                  <a:gd name="connsiteX67" fmla="*/ 1364457 w 1400343"/>
                  <a:gd name="connsiteY67" fmla="*/ 95250 h 964978"/>
                  <a:gd name="connsiteX68" fmla="*/ 1364457 w 1400343"/>
                  <a:gd name="connsiteY68" fmla="*/ 196285 h 964978"/>
                  <a:gd name="connsiteX69" fmla="*/ 1380535 w 1400343"/>
                  <a:gd name="connsiteY69" fmla="*/ 206206 h 964978"/>
                  <a:gd name="connsiteX70" fmla="*/ 1400265 w 1400343"/>
                  <a:gd name="connsiteY70" fmla="*/ 248888 h 964978"/>
                  <a:gd name="connsiteX71" fmla="*/ 1341356 w 1400343"/>
                  <a:gd name="connsiteY71" fmla="*/ 312751 h 964978"/>
                  <a:gd name="connsiteX72" fmla="*/ 1338929 w 1400343"/>
                  <a:gd name="connsiteY72" fmla="*/ 312800 h 964978"/>
                  <a:gd name="connsiteX73" fmla="*/ 1277493 w 1400343"/>
                  <a:gd name="connsiteY73" fmla="*/ 253866 h 964978"/>
                  <a:gd name="connsiteX74" fmla="*/ 1277493 w 1400343"/>
                  <a:gd name="connsiteY74" fmla="*/ 253841 h 964978"/>
                  <a:gd name="connsiteX75" fmla="*/ 1293721 w 1400343"/>
                  <a:gd name="connsiteY75" fmla="*/ 209709 h 964978"/>
                  <a:gd name="connsiteX76" fmla="*/ 1311117 w 1400343"/>
                  <a:gd name="connsiteY76" fmla="*/ 196931 h 964978"/>
                  <a:gd name="connsiteX77" fmla="*/ 1311117 w 1400343"/>
                  <a:gd name="connsiteY77" fmla="*/ 95250 h 964978"/>
                  <a:gd name="connsiteX78" fmla="*/ 1273017 w 1400343"/>
                  <a:gd name="connsiteY78" fmla="*/ 53435 h 964978"/>
                  <a:gd name="connsiteX79" fmla="*/ 819436 w 1400343"/>
                  <a:gd name="connsiteY79" fmla="*/ 53435 h 964978"/>
                  <a:gd name="connsiteX80" fmla="*/ 763239 w 1400343"/>
                  <a:gd name="connsiteY80" fmla="*/ 62389 h 964978"/>
                  <a:gd name="connsiteX81" fmla="*/ 348980 w 1400343"/>
                  <a:gd name="connsiteY81" fmla="*/ 212814 h 964978"/>
                  <a:gd name="connsiteX82" fmla="*/ 331688 w 1400343"/>
                  <a:gd name="connsiteY82" fmla="*/ 218979 h 964978"/>
                  <a:gd name="connsiteX83" fmla="*/ 655892 w 1400343"/>
                  <a:gd name="connsiteY83" fmla="*/ 218979 h 964978"/>
                  <a:gd name="connsiteX84" fmla="*/ 751142 w 1400343"/>
                  <a:gd name="connsiteY84" fmla="*/ 314229 h 964978"/>
                  <a:gd name="connsiteX85" fmla="*/ 751142 w 1400343"/>
                  <a:gd name="connsiteY85" fmla="*/ 793527 h 964978"/>
                  <a:gd name="connsiteX86" fmla="*/ 749427 w 1400343"/>
                  <a:gd name="connsiteY86" fmla="*/ 801527 h 964978"/>
                  <a:gd name="connsiteX87" fmla="*/ 1284066 w 1400343"/>
                  <a:gd name="connsiteY87" fmla="*/ 612648 h 964978"/>
                  <a:gd name="connsiteX88" fmla="*/ 1310736 w 1400343"/>
                  <a:gd name="connsiteY88" fmla="*/ 573881 h 964978"/>
                  <a:gd name="connsiteX89" fmla="*/ 1310736 w 1400343"/>
                  <a:gd name="connsiteY89" fmla="*/ 486997 h 964978"/>
                  <a:gd name="connsiteX90" fmla="*/ 1304860 w 1400343"/>
                  <a:gd name="connsiteY90" fmla="*/ 485266 h 964978"/>
                  <a:gd name="connsiteX91" fmla="*/ 1282552 w 1400343"/>
                  <a:gd name="connsiteY91" fmla="*/ 458783 h 964978"/>
                  <a:gd name="connsiteX92" fmla="*/ 1277521 w 1400343"/>
                  <a:gd name="connsiteY92" fmla="*/ 435325 h 964978"/>
                  <a:gd name="connsiteX93" fmla="*/ 1281689 w 1400343"/>
                  <a:gd name="connsiteY93" fmla="*/ 411450 h 964978"/>
                  <a:gd name="connsiteX94" fmla="*/ 1337288 w 1400343"/>
                  <a:gd name="connsiteY94" fmla="*/ 372449 h 964978"/>
                  <a:gd name="connsiteX95" fmla="*/ 1400322 w 1400343"/>
                  <a:gd name="connsiteY95" fmla="*/ 432244 h 964978"/>
                  <a:gd name="connsiteX96" fmla="*/ 1383479 w 1400343"/>
                  <a:gd name="connsiteY96" fmla="*/ 476146 h 964978"/>
                  <a:gd name="connsiteX97" fmla="*/ 1364457 w 1400343"/>
                  <a:gd name="connsiteY97" fmla="*/ 489714 h 964978"/>
                  <a:gd name="connsiteX98" fmla="*/ 1364457 w 1400343"/>
                  <a:gd name="connsiteY98" fmla="*/ 573881 h 964978"/>
                  <a:gd name="connsiteX99" fmla="*/ 1299210 w 1400343"/>
                  <a:gd name="connsiteY99" fmla="*/ 663321 h 964978"/>
                  <a:gd name="connsiteX100" fmla="*/ 1067837 w 1400343"/>
                  <a:gd name="connsiteY100" fmla="*/ 745445 h 964978"/>
                  <a:gd name="connsiteX101" fmla="*/ 1124331 w 1400343"/>
                  <a:gd name="connsiteY101" fmla="*/ 835342 h 964978"/>
                  <a:gd name="connsiteX102" fmla="*/ 1337501 w 1400343"/>
                  <a:gd name="connsiteY102" fmla="*/ 835342 h 964978"/>
                  <a:gd name="connsiteX103" fmla="*/ 1364170 w 1400343"/>
                  <a:gd name="connsiteY103" fmla="*/ 861630 h 964978"/>
                  <a:gd name="connsiteX104" fmla="*/ 1364171 w 1400343"/>
                  <a:gd name="connsiteY104" fmla="*/ 861821 h 964978"/>
                  <a:gd name="connsiteX105" fmla="*/ 1364171 w 1400343"/>
                  <a:gd name="connsiteY105" fmla="*/ 938498 h 964978"/>
                  <a:gd name="connsiteX106" fmla="*/ 1337692 w 1400343"/>
                  <a:gd name="connsiteY106" fmla="*/ 964978 h 964978"/>
                  <a:gd name="connsiteX107" fmla="*/ 1337501 w 1400343"/>
                  <a:gd name="connsiteY107" fmla="*/ 964977 h 964978"/>
                  <a:gd name="connsiteX108" fmla="*/ 1337501 w 1400343"/>
                  <a:gd name="connsiteY108" fmla="*/ 964787 h 964978"/>
                  <a:gd name="connsiteX109" fmla="*/ 1012032 w 1400343"/>
                  <a:gd name="connsiteY109" fmla="*/ 964787 h 964978"/>
                  <a:gd name="connsiteX110" fmla="*/ 994315 w 1400343"/>
                  <a:gd name="connsiteY110" fmla="*/ 958881 h 964978"/>
                  <a:gd name="connsiteX111" fmla="*/ 849309 w 1400343"/>
                  <a:gd name="connsiteY111" fmla="*/ 823009 h 964978"/>
                  <a:gd name="connsiteX112" fmla="*/ 693801 w 1400343"/>
                  <a:gd name="connsiteY112" fmla="*/ 878205 h 964978"/>
                  <a:gd name="connsiteX113" fmla="*/ 693798 w 1400343"/>
                  <a:gd name="connsiteY113" fmla="*/ 878198 h 964978"/>
                  <a:gd name="connsiteX114" fmla="*/ 693340 w 1400343"/>
                  <a:gd name="connsiteY114" fmla="*/ 878499 h 964978"/>
                  <a:gd name="connsiteX115" fmla="*/ 657070 w 1400343"/>
                  <a:gd name="connsiteY115" fmla="*/ 885370 h 964978"/>
                  <a:gd name="connsiteX116" fmla="*/ 655892 w 1400343"/>
                  <a:gd name="connsiteY116" fmla="*/ 885348 h 964978"/>
                  <a:gd name="connsiteX117" fmla="*/ 655892 w 1400343"/>
                  <a:gd name="connsiteY117" fmla="*/ 885824 h 964978"/>
                  <a:gd name="connsiteX118" fmla="*/ 178975 w 1400343"/>
                  <a:gd name="connsiteY118" fmla="*/ 885824 h 964978"/>
                  <a:gd name="connsiteX119" fmla="*/ 84215 w 1400343"/>
                  <a:gd name="connsiteY119" fmla="*/ 794886 h 964978"/>
                  <a:gd name="connsiteX120" fmla="*/ 84201 w 1400343"/>
                  <a:gd name="connsiteY120" fmla="*/ 794003 h 964978"/>
                  <a:gd name="connsiteX121" fmla="*/ 84201 w 1400343"/>
                  <a:gd name="connsiteY121" fmla="*/ 762007 h 964978"/>
                  <a:gd name="connsiteX122" fmla="*/ 75325 w 1400343"/>
                  <a:gd name="connsiteY122" fmla="*/ 754683 h 964978"/>
                  <a:gd name="connsiteX123" fmla="*/ 0 w 1400343"/>
                  <a:gd name="connsiteY123" fmla="*/ 572833 h 964978"/>
                  <a:gd name="connsiteX124" fmla="*/ 75325 w 1400343"/>
                  <a:gd name="connsiteY124" fmla="*/ 390983 h 964978"/>
                  <a:gd name="connsiteX125" fmla="*/ 84201 w 1400343"/>
                  <a:gd name="connsiteY125" fmla="*/ 383659 h 964978"/>
                  <a:gd name="connsiteX126" fmla="*/ 84201 w 1400343"/>
                  <a:gd name="connsiteY126" fmla="*/ 313753 h 964978"/>
                  <a:gd name="connsiteX127" fmla="*/ 142490 w 1400343"/>
                  <a:gd name="connsiteY127" fmla="*/ 226416 h 964978"/>
                  <a:gd name="connsiteX128" fmla="*/ 156155 w 1400343"/>
                  <a:gd name="connsiteY128" fmla="*/ 223666 h 964978"/>
                  <a:gd name="connsiteX129" fmla="*/ 156115 w 1400343"/>
                  <a:gd name="connsiteY129" fmla="*/ 223552 h 964978"/>
                  <a:gd name="connsiteX130" fmla="*/ 745141 w 1400343"/>
                  <a:gd name="connsiteY130" fmla="*/ 11906 h 964978"/>
                  <a:gd name="connsiteX131" fmla="*/ 819436 w 1400343"/>
                  <a:gd name="connsiteY131" fmla="*/ 0 h 96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1400343" h="964978">
                    <a:moveTo>
                      <a:pt x="1016637" y="763618"/>
                    </a:moveTo>
                    <a:lnTo>
                      <a:pt x="904532" y="803408"/>
                    </a:lnTo>
                    <a:lnTo>
                      <a:pt x="1020604" y="911732"/>
                    </a:lnTo>
                    <a:lnTo>
                      <a:pt x="1310831" y="911732"/>
                    </a:lnTo>
                    <a:lnTo>
                      <a:pt x="1310831" y="888206"/>
                    </a:lnTo>
                    <a:lnTo>
                      <a:pt x="1109472" y="888206"/>
                    </a:lnTo>
                    <a:cubicBezTo>
                      <a:pt x="1100698" y="889294"/>
                      <a:pt x="1092264" y="884436"/>
                      <a:pt x="1088803" y="876299"/>
                    </a:cubicBezTo>
                    <a:close/>
                    <a:moveTo>
                      <a:pt x="1277493" y="435197"/>
                    </a:moveTo>
                    <a:lnTo>
                      <a:pt x="1277521" y="435325"/>
                    </a:lnTo>
                    <a:lnTo>
                      <a:pt x="1277493" y="435483"/>
                    </a:lnTo>
                    <a:close/>
                    <a:moveTo>
                      <a:pt x="257175" y="368712"/>
                    </a:moveTo>
                    <a:lnTo>
                      <a:pt x="244091" y="370317"/>
                    </a:lnTo>
                    <a:lnTo>
                      <a:pt x="243364" y="370522"/>
                    </a:lnTo>
                    <a:lnTo>
                      <a:pt x="243338" y="370410"/>
                    </a:lnTo>
                    <a:lnTo>
                      <a:pt x="216175" y="373742"/>
                    </a:lnTo>
                    <a:cubicBezTo>
                      <a:pt x="123680" y="394762"/>
                      <a:pt x="55569" y="478475"/>
                      <a:pt x="57699" y="577002"/>
                    </a:cubicBezTo>
                    <a:cubicBezTo>
                      <a:pt x="60059" y="686176"/>
                      <a:pt x="148000" y="774117"/>
                      <a:pt x="257175" y="776477"/>
                    </a:cubicBezTo>
                    <a:lnTo>
                      <a:pt x="282035" y="773647"/>
                    </a:lnTo>
                    <a:lnTo>
                      <a:pt x="318956" y="764457"/>
                    </a:lnTo>
                    <a:lnTo>
                      <a:pt x="335310" y="758811"/>
                    </a:lnTo>
                    <a:cubicBezTo>
                      <a:pt x="408176" y="724780"/>
                      <a:pt x="461486" y="645556"/>
                      <a:pt x="461486" y="556259"/>
                    </a:cubicBezTo>
                    <a:cubicBezTo>
                      <a:pt x="461486" y="449103"/>
                      <a:pt x="372618" y="368712"/>
                      <a:pt x="257175" y="368712"/>
                    </a:cubicBezTo>
                    <a:close/>
                    <a:moveTo>
                      <a:pt x="417100" y="332422"/>
                    </a:moveTo>
                    <a:lnTo>
                      <a:pt x="368777" y="338134"/>
                    </a:lnTo>
                    <a:lnTo>
                      <a:pt x="403787" y="355411"/>
                    </a:lnTo>
                    <a:cubicBezTo>
                      <a:pt x="472038" y="397794"/>
                      <a:pt x="514826" y="470534"/>
                      <a:pt x="514826" y="556259"/>
                    </a:cubicBezTo>
                    <a:cubicBezTo>
                      <a:pt x="514826" y="593454"/>
                      <a:pt x="507420" y="629161"/>
                      <a:pt x="494145" y="661799"/>
                    </a:cubicBezTo>
                    <a:lnTo>
                      <a:pt x="448793" y="732485"/>
                    </a:lnTo>
                    <a:lnTo>
                      <a:pt x="457716" y="731390"/>
                    </a:lnTo>
                    <a:cubicBezTo>
                      <a:pt x="549345" y="710557"/>
                      <a:pt x="616811" y="627618"/>
                      <a:pt x="614691" y="530013"/>
                    </a:cubicBezTo>
                    <a:cubicBezTo>
                      <a:pt x="612343" y="421874"/>
                      <a:pt x="525239" y="334770"/>
                      <a:pt x="417100" y="332422"/>
                    </a:cubicBezTo>
                    <a:close/>
                    <a:moveTo>
                      <a:pt x="180712" y="272224"/>
                    </a:moveTo>
                    <a:lnTo>
                      <a:pt x="173832" y="274320"/>
                    </a:lnTo>
                    <a:lnTo>
                      <a:pt x="173799" y="274225"/>
                    </a:lnTo>
                    <a:lnTo>
                      <a:pt x="150075" y="283394"/>
                    </a:lnTo>
                    <a:cubicBezTo>
                      <a:pt x="142577" y="290542"/>
                      <a:pt x="137806" y="300552"/>
                      <a:pt x="137539" y="311727"/>
                    </a:cubicBezTo>
                    <a:cubicBezTo>
                      <a:pt x="137523" y="312402"/>
                      <a:pt x="137523" y="313078"/>
                      <a:pt x="137541" y="313753"/>
                    </a:cubicBezTo>
                    <a:lnTo>
                      <a:pt x="137541" y="346469"/>
                    </a:lnTo>
                    <a:lnTo>
                      <a:pt x="157071" y="335868"/>
                    </a:lnTo>
                    <a:cubicBezTo>
                      <a:pt x="172455" y="329361"/>
                      <a:pt x="188604" y="324309"/>
                      <a:pt x="205346" y="320883"/>
                    </a:cubicBezTo>
                    <a:lnTo>
                      <a:pt x="231484" y="318248"/>
                    </a:lnTo>
                    <a:lnTo>
                      <a:pt x="230982" y="316039"/>
                    </a:lnTo>
                    <a:lnTo>
                      <a:pt x="353860" y="285546"/>
                    </a:lnTo>
                    <a:lnTo>
                      <a:pt x="354549" y="285277"/>
                    </a:lnTo>
                    <a:lnTo>
                      <a:pt x="355240" y="285204"/>
                    </a:lnTo>
                    <a:lnTo>
                      <a:pt x="360332" y="283940"/>
                    </a:lnTo>
                    <a:lnTo>
                      <a:pt x="360543" y="284638"/>
                    </a:lnTo>
                    <a:lnTo>
                      <a:pt x="417100" y="278606"/>
                    </a:lnTo>
                    <a:cubicBezTo>
                      <a:pt x="557950" y="281328"/>
                      <a:pt x="669925" y="397716"/>
                      <a:pt x="667203" y="538566"/>
                    </a:cubicBezTo>
                    <a:cubicBezTo>
                      <a:pt x="664886" y="658456"/>
                      <a:pt x="580042" y="757996"/>
                      <a:pt x="467077" y="782782"/>
                    </a:cubicBezTo>
                    <a:lnTo>
                      <a:pt x="444701" y="785418"/>
                    </a:lnTo>
                    <a:lnTo>
                      <a:pt x="445104" y="787050"/>
                    </a:lnTo>
                    <a:lnTo>
                      <a:pt x="340565" y="813498"/>
                    </a:lnTo>
                    <a:lnTo>
                      <a:pt x="308519" y="824348"/>
                    </a:lnTo>
                    <a:cubicBezTo>
                      <a:pt x="292007" y="828055"/>
                      <a:pt x="274987" y="830008"/>
                      <a:pt x="257651" y="830008"/>
                    </a:cubicBezTo>
                    <a:lnTo>
                      <a:pt x="257175" y="830008"/>
                    </a:lnTo>
                    <a:cubicBezTo>
                      <a:pt x="221667" y="830008"/>
                      <a:pt x="187839" y="822812"/>
                      <a:pt x="157071" y="809798"/>
                    </a:cubicBezTo>
                    <a:lnTo>
                      <a:pt x="141076" y="801116"/>
                    </a:lnTo>
                    <a:lnTo>
                      <a:pt x="150397" y="821126"/>
                    </a:lnTo>
                    <a:cubicBezTo>
                      <a:pt x="157891" y="828016"/>
                      <a:pt x="168005" y="832057"/>
                      <a:pt x="178975" y="831627"/>
                    </a:cubicBezTo>
                    <a:lnTo>
                      <a:pt x="655892" y="831627"/>
                    </a:lnTo>
                    <a:cubicBezTo>
                      <a:pt x="677813" y="832435"/>
                      <a:pt x="696296" y="815439"/>
                      <a:pt x="697325" y="793527"/>
                    </a:cubicBezTo>
                    <a:lnTo>
                      <a:pt x="697325" y="313753"/>
                    </a:lnTo>
                    <a:cubicBezTo>
                      <a:pt x="697856" y="291349"/>
                      <a:pt x="680125" y="272757"/>
                      <a:pt x="657722" y="272226"/>
                    </a:cubicBezTo>
                    <a:cubicBezTo>
                      <a:pt x="657112" y="272211"/>
                      <a:pt x="656502" y="272211"/>
                      <a:pt x="655891" y="272224"/>
                    </a:cubicBezTo>
                    <a:close/>
                    <a:moveTo>
                      <a:pt x="819436" y="0"/>
                    </a:moveTo>
                    <a:lnTo>
                      <a:pt x="1272350" y="0"/>
                    </a:lnTo>
                    <a:cubicBezTo>
                      <a:pt x="1322737" y="0"/>
                      <a:pt x="1364457" y="44672"/>
                      <a:pt x="1364457" y="95250"/>
                    </a:cubicBezTo>
                    <a:lnTo>
                      <a:pt x="1364457" y="196285"/>
                    </a:lnTo>
                    <a:lnTo>
                      <a:pt x="1380535" y="206206"/>
                    </a:lnTo>
                    <a:cubicBezTo>
                      <a:pt x="1392091" y="216867"/>
                      <a:pt x="1399581" y="231937"/>
                      <a:pt x="1400265" y="248888"/>
                    </a:cubicBezTo>
                    <a:cubicBezTo>
                      <a:pt x="1401633" y="282790"/>
                      <a:pt x="1375258" y="311383"/>
                      <a:pt x="1341356" y="312751"/>
                    </a:cubicBezTo>
                    <a:cubicBezTo>
                      <a:pt x="1340547" y="312783"/>
                      <a:pt x="1339738" y="312800"/>
                      <a:pt x="1338929" y="312800"/>
                    </a:cubicBezTo>
                    <a:cubicBezTo>
                      <a:pt x="1305690" y="313491"/>
                      <a:pt x="1278184" y="287105"/>
                      <a:pt x="1277493" y="253866"/>
                    </a:cubicBezTo>
                    <a:cubicBezTo>
                      <a:pt x="1277493" y="253858"/>
                      <a:pt x="1277493" y="253849"/>
                      <a:pt x="1277493" y="253841"/>
                    </a:cubicBezTo>
                    <a:cubicBezTo>
                      <a:pt x="1276809" y="236890"/>
                      <a:pt x="1283061" y="221266"/>
                      <a:pt x="1293721" y="209709"/>
                    </a:cubicBezTo>
                    <a:lnTo>
                      <a:pt x="1311117" y="196931"/>
                    </a:lnTo>
                    <a:lnTo>
                      <a:pt x="1311117" y="95250"/>
                    </a:lnTo>
                    <a:cubicBezTo>
                      <a:pt x="1312087" y="73202"/>
                      <a:pt x="1295059" y="54515"/>
                      <a:pt x="1273017" y="53435"/>
                    </a:cubicBezTo>
                    <a:lnTo>
                      <a:pt x="819436" y="53435"/>
                    </a:lnTo>
                    <a:cubicBezTo>
                      <a:pt x="800397" y="53998"/>
                      <a:pt x="781510" y="57007"/>
                      <a:pt x="763239" y="62389"/>
                    </a:cubicBezTo>
                    <a:cubicBezTo>
                      <a:pt x="729902" y="75545"/>
                      <a:pt x="510417" y="155042"/>
                      <a:pt x="348980" y="212814"/>
                    </a:cubicBezTo>
                    <a:lnTo>
                      <a:pt x="331688" y="218979"/>
                    </a:lnTo>
                    <a:lnTo>
                      <a:pt x="655892" y="218979"/>
                    </a:lnTo>
                    <a:cubicBezTo>
                      <a:pt x="708497" y="218979"/>
                      <a:pt x="751142" y="261624"/>
                      <a:pt x="751142" y="314229"/>
                    </a:cubicBezTo>
                    <a:lnTo>
                      <a:pt x="751142" y="793527"/>
                    </a:lnTo>
                    <a:lnTo>
                      <a:pt x="749427" y="801527"/>
                    </a:lnTo>
                    <a:lnTo>
                      <a:pt x="1284066" y="612648"/>
                    </a:lnTo>
                    <a:cubicBezTo>
                      <a:pt x="1299971" y="606300"/>
                      <a:pt x="1310493" y="591004"/>
                      <a:pt x="1310736" y="573881"/>
                    </a:cubicBezTo>
                    <a:lnTo>
                      <a:pt x="1310736" y="486997"/>
                    </a:lnTo>
                    <a:lnTo>
                      <a:pt x="1304860" y="485266"/>
                    </a:lnTo>
                    <a:cubicBezTo>
                      <a:pt x="1295095" y="478819"/>
                      <a:pt x="1287290" y="469630"/>
                      <a:pt x="1282552" y="458783"/>
                    </a:cubicBezTo>
                    <a:lnTo>
                      <a:pt x="1277521" y="435325"/>
                    </a:lnTo>
                    <a:lnTo>
                      <a:pt x="1281689" y="411450"/>
                    </a:lnTo>
                    <a:cubicBezTo>
                      <a:pt x="1290431" y="389161"/>
                      <a:pt x="1311850" y="373120"/>
                      <a:pt x="1337288" y="372449"/>
                    </a:cubicBezTo>
                    <a:cubicBezTo>
                      <a:pt x="1371207" y="371554"/>
                      <a:pt x="1399428" y="398326"/>
                      <a:pt x="1400322" y="432244"/>
                    </a:cubicBezTo>
                    <a:cubicBezTo>
                      <a:pt x="1400770" y="449204"/>
                      <a:pt x="1394300" y="464739"/>
                      <a:pt x="1383479" y="476146"/>
                    </a:cubicBezTo>
                    <a:lnTo>
                      <a:pt x="1364457" y="489714"/>
                    </a:lnTo>
                    <a:lnTo>
                      <a:pt x="1364457" y="573881"/>
                    </a:lnTo>
                    <a:cubicBezTo>
                      <a:pt x="1363845" y="614504"/>
                      <a:pt x="1337706" y="650334"/>
                      <a:pt x="1299210" y="663321"/>
                    </a:cubicBezTo>
                    <a:lnTo>
                      <a:pt x="1067837" y="745445"/>
                    </a:lnTo>
                    <a:lnTo>
                      <a:pt x="1124331" y="835342"/>
                    </a:lnTo>
                    <a:lnTo>
                      <a:pt x="1337501" y="835342"/>
                    </a:lnTo>
                    <a:cubicBezTo>
                      <a:pt x="1352125" y="835237"/>
                      <a:pt x="1364065" y="847006"/>
                      <a:pt x="1364170" y="861630"/>
                    </a:cubicBezTo>
                    <a:cubicBezTo>
                      <a:pt x="1364171" y="861694"/>
                      <a:pt x="1364171" y="861758"/>
                      <a:pt x="1364171" y="861821"/>
                    </a:cubicBezTo>
                    <a:lnTo>
                      <a:pt x="1364171" y="938498"/>
                    </a:lnTo>
                    <a:cubicBezTo>
                      <a:pt x="1364171" y="953122"/>
                      <a:pt x="1352316" y="964977"/>
                      <a:pt x="1337692" y="964978"/>
                    </a:cubicBezTo>
                    <a:cubicBezTo>
                      <a:pt x="1337628" y="964978"/>
                      <a:pt x="1337565" y="964978"/>
                      <a:pt x="1337501" y="964977"/>
                    </a:cubicBezTo>
                    <a:lnTo>
                      <a:pt x="1337501" y="964787"/>
                    </a:lnTo>
                    <a:lnTo>
                      <a:pt x="1012032" y="964787"/>
                    </a:lnTo>
                    <a:cubicBezTo>
                      <a:pt x="1005758" y="964172"/>
                      <a:pt x="999703" y="962154"/>
                      <a:pt x="994315" y="958881"/>
                    </a:cubicBezTo>
                    <a:lnTo>
                      <a:pt x="849309" y="823009"/>
                    </a:lnTo>
                    <a:lnTo>
                      <a:pt x="693801" y="878205"/>
                    </a:lnTo>
                    <a:lnTo>
                      <a:pt x="693798" y="878198"/>
                    </a:lnTo>
                    <a:lnTo>
                      <a:pt x="693340" y="878499"/>
                    </a:lnTo>
                    <a:cubicBezTo>
                      <a:pt x="682163" y="883069"/>
                      <a:pt x="669905" y="885524"/>
                      <a:pt x="657070" y="885370"/>
                    </a:cubicBezTo>
                    <a:cubicBezTo>
                      <a:pt x="656677" y="885365"/>
                      <a:pt x="656284" y="885358"/>
                      <a:pt x="655892" y="885348"/>
                    </a:cubicBezTo>
                    <a:lnTo>
                      <a:pt x="655892" y="885824"/>
                    </a:lnTo>
                    <a:lnTo>
                      <a:pt x="178975" y="885824"/>
                    </a:lnTo>
                    <a:cubicBezTo>
                      <a:pt x="127696" y="886880"/>
                      <a:pt x="85270" y="846165"/>
                      <a:pt x="84215" y="794886"/>
                    </a:cubicBezTo>
                    <a:cubicBezTo>
                      <a:pt x="84209" y="794592"/>
                      <a:pt x="84204" y="794297"/>
                      <a:pt x="84201" y="794003"/>
                    </a:cubicBezTo>
                    <a:lnTo>
                      <a:pt x="84201" y="762007"/>
                    </a:lnTo>
                    <a:lnTo>
                      <a:pt x="75325" y="754683"/>
                    </a:lnTo>
                    <a:cubicBezTo>
                      <a:pt x="28785" y="708143"/>
                      <a:pt x="0" y="643850"/>
                      <a:pt x="0" y="572833"/>
                    </a:cubicBezTo>
                    <a:cubicBezTo>
                      <a:pt x="0" y="501816"/>
                      <a:pt x="28785" y="437522"/>
                      <a:pt x="75325" y="390983"/>
                    </a:cubicBezTo>
                    <a:lnTo>
                      <a:pt x="84201" y="383659"/>
                    </a:lnTo>
                    <a:lnTo>
                      <a:pt x="84201" y="313753"/>
                    </a:lnTo>
                    <a:cubicBezTo>
                      <a:pt x="84398" y="274439"/>
                      <a:pt x="108391" y="240785"/>
                      <a:pt x="142490" y="226416"/>
                    </a:cubicBezTo>
                    <a:lnTo>
                      <a:pt x="156155" y="223666"/>
                    </a:lnTo>
                    <a:lnTo>
                      <a:pt x="156115" y="223552"/>
                    </a:lnTo>
                    <a:cubicBezTo>
                      <a:pt x="162021" y="223552"/>
                      <a:pt x="691896" y="33052"/>
                      <a:pt x="745141" y="11906"/>
                    </a:cubicBezTo>
                    <a:cubicBezTo>
                      <a:pt x="769252" y="4588"/>
                      <a:pt x="794246" y="583"/>
                      <a:pt x="819436" y="0"/>
                    </a:cubicBezTo>
                    <a:close/>
                  </a:path>
                </a:pathLst>
              </a:custGeom>
              <a:solidFill>
                <a:srgbClr val="E9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+mn-cs"/>
                  <a:sym typeface="Huawei Sans" panose="020C0503030203020204" pitchFamily="34" charset="0"/>
                </a:endParaRPr>
              </a:p>
            </p:txBody>
          </p:sp>
          <p:sp>
            <p:nvSpPr>
              <p:cNvPr id="73" name="TextBox 122">
                <a:extLst>
                  <a:ext uri="{FF2B5EF4-FFF2-40B4-BE49-F238E27FC236}">
                    <a16:creationId xmlns:a16="http://schemas.microsoft.com/office/drawing/2014/main" xmlns="" id="{E93742EA-589E-4C11-B6B6-42D9AF7306EC}"/>
                  </a:ext>
                </a:extLst>
              </p:cNvPr>
              <p:cNvSpPr txBox="1"/>
              <p:nvPr/>
            </p:nvSpPr>
            <p:spPr>
              <a:xfrm>
                <a:off x="5244107" y="6161726"/>
                <a:ext cx="702693" cy="238495"/>
              </a:xfrm>
              <a:prstGeom prst="rect">
                <a:avLst/>
              </a:prstGeom>
              <a:noFill/>
            </p:spPr>
            <p:txBody>
              <a:bodyPr wrap="none" lIns="68548" tIns="34274" rIns="68548" bIns="34274" rtlCol="0">
                <a:spAutoFit/>
              </a:bodyPr>
              <a:lstStyle/>
              <a:p>
                <a:pPr marL="0" marR="0" lvl="0" indent="0" algn="ctr" defTabSz="1219118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awei Sans" panose="020C0503030203020204" pitchFamily="34" charset="0"/>
                    <a:ea typeface="方正兰亭黑简体" panose="02000000000000000000" pitchFamily="2" charset="-122"/>
                    <a:cs typeface="Aparajita" panose="020B0604020202020204" pitchFamily="34" charset="0"/>
                    <a:sym typeface="Huawei Sans" panose="020C0503030203020204" pitchFamily="34" charset="0"/>
                  </a:rPr>
                  <a:t>视频监控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parajita" panose="020B0604020202020204" pitchFamily="34" charset="0"/>
                  <a:sym typeface="Huawei Sans" panose="020C0503030203020204" pitchFamily="34" charset="0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2ABFCD40-52A4-4524-90CC-15B9AB7B03C0}"/>
                </a:ext>
              </a:extLst>
            </p:cNvPr>
            <p:cNvGrpSpPr/>
            <p:nvPr/>
          </p:nvGrpSpPr>
          <p:grpSpPr>
            <a:xfrm>
              <a:off x="987216" y="7303139"/>
              <a:ext cx="702693" cy="798667"/>
              <a:chOff x="3452521" y="5601554"/>
              <a:chExt cx="702693" cy="798667"/>
            </a:xfrm>
          </p:grpSpPr>
          <p:sp>
            <p:nvSpPr>
              <p:cNvPr id="75" name="3587376b-ac6d-40c2-8892-cd249c145f52">
                <a:extLst>
                  <a:ext uri="{FF2B5EF4-FFF2-40B4-BE49-F238E27FC236}">
                    <a16:creationId xmlns:a16="http://schemas.microsoft.com/office/drawing/2014/main" xmlns="" id="{0B5845E9-F807-4C06-97E5-3063E85BCE5B}"/>
                  </a:ext>
                </a:extLst>
              </p:cNvPr>
              <p:cNvSpPr/>
              <p:nvPr/>
            </p:nvSpPr>
            <p:spPr>
              <a:xfrm>
                <a:off x="3623867" y="5601554"/>
                <a:ext cx="360000" cy="540000"/>
              </a:xfrm>
              <a:custGeom>
                <a:avLst/>
                <a:gdLst>
                  <a:gd name="connsiteX0" fmla="*/ 223044 w 584201"/>
                  <a:gd name="connsiteY0" fmla="*/ 683296 h 832521"/>
                  <a:gd name="connsiteX1" fmla="*/ 247651 w 584201"/>
                  <a:gd name="connsiteY1" fmla="*/ 707109 h 832521"/>
                  <a:gd name="connsiteX2" fmla="*/ 223044 w 584201"/>
                  <a:gd name="connsiteY2" fmla="*/ 730921 h 832521"/>
                  <a:gd name="connsiteX3" fmla="*/ 198438 w 584201"/>
                  <a:gd name="connsiteY3" fmla="*/ 707109 h 832521"/>
                  <a:gd name="connsiteX4" fmla="*/ 223044 w 584201"/>
                  <a:gd name="connsiteY4" fmla="*/ 683296 h 832521"/>
                  <a:gd name="connsiteX5" fmla="*/ 107527 w 584201"/>
                  <a:gd name="connsiteY5" fmla="*/ 235674 h 832521"/>
                  <a:gd name="connsiteX6" fmla="*/ 86069 w 584201"/>
                  <a:gd name="connsiteY6" fmla="*/ 256707 h 832521"/>
                  <a:gd name="connsiteX7" fmla="*/ 86069 w 584201"/>
                  <a:gd name="connsiteY7" fmla="*/ 616174 h 832521"/>
                  <a:gd name="connsiteX8" fmla="*/ 107527 w 584201"/>
                  <a:gd name="connsiteY8" fmla="*/ 637207 h 832521"/>
                  <a:gd name="connsiteX9" fmla="*/ 347474 w 584201"/>
                  <a:gd name="connsiteY9" fmla="*/ 637207 h 832521"/>
                  <a:gd name="connsiteX10" fmla="*/ 368932 w 584201"/>
                  <a:gd name="connsiteY10" fmla="*/ 616174 h 832521"/>
                  <a:gd name="connsiteX11" fmla="*/ 368932 w 584201"/>
                  <a:gd name="connsiteY11" fmla="*/ 256707 h 832521"/>
                  <a:gd name="connsiteX12" fmla="*/ 347474 w 584201"/>
                  <a:gd name="connsiteY12" fmla="*/ 235674 h 832521"/>
                  <a:gd name="connsiteX13" fmla="*/ 107527 w 584201"/>
                  <a:gd name="connsiteY13" fmla="*/ 221334 h 832521"/>
                  <a:gd name="connsiteX14" fmla="*/ 347474 w 584201"/>
                  <a:gd name="connsiteY14" fmla="*/ 221334 h 832521"/>
                  <a:gd name="connsiteX15" fmla="*/ 382588 w 584201"/>
                  <a:gd name="connsiteY15" fmla="*/ 256707 h 832521"/>
                  <a:gd name="connsiteX16" fmla="*/ 382588 w 584201"/>
                  <a:gd name="connsiteY16" fmla="*/ 616174 h 832521"/>
                  <a:gd name="connsiteX17" fmla="*/ 347474 w 584201"/>
                  <a:gd name="connsiteY17" fmla="*/ 651547 h 832521"/>
                  <a:gd name="connsiteX18" fmla="*/ 107527 w 584201"/>
                  <a:gd name="connsiteY18" fmla="*/ 651547 h 832521"/>
                  <a:gd name="connsiteX19" fmla="*/ 71438 w 584201"/>
                  <a:gd name="connsiteY19" fmla="*/ 616174 h 832521"/>
                  <a:gd name="connsiteX20" fmla="*/ 71438 w 584201"/>
                  <a:gd name="connsiteY20" fmla="*/ 256707 h 832521"/>
                  <a:gd name="connsiteX21" fmla="*/ 107527 w 584201"/>
                  <a:gd name="connsiteY21" fmla="*/ 221334 h 832521"/>
                  <a:gd name="connsiteX22" fmla="*/ 58647 w 584201"/>
                  <a:gd name="connsiteY22" fmla="*/ 145134 h 832521"/>
                  <a:gd name="connsiteX23" fmla="*/ 388050 w 584201"/>
                  <a:gd name="connsiteY23" fmla="*/ 145134 h 832521"/>
                  <a:gd name="connsiteX24" fmla="*/ 447675 w 584201"/>
                  <a:gd name="connsiteY24" fmla="*/ 202584 h 832521"/>
                  <a:gd name="connsiteX25" fmla="*/ 447675 w 584201"/>
                  <a:gd name="connsiteY25" fmla="*/ 756022 h 832521"/>
                  <a:gd name="connsiteX26" fmla="*/ 388050 w 584201"/>
                  <a:gd name="connsiteY26" fmla="*/ 813472 h 832521"/>
                  <a:gd name="connsiteX27" fmla="*/ 376395 w 584201"/>
                  <a:gd name="connsiteY27" fmla="*/ 813472 h 832521"/>
                  <a:gd name="connsiteX28" fmla="*/ 372671 w 584201"/>
                  <a:gd name="connsiteY28" fmla="*/ 821832 h 832521"/>
                  <a:gd name="connsiteX29" fmla="*/ 345580 w 584201"/>
                  <a:gd name="connsiteY29" fmla="*/ 832521 h 832521"/>
                  <a:gd name="connsiteX30" fmla="*/ 307975 w 584201"/>
                  <a:gd name="connsiteY30" fmla="*/ 796009 h 832521"/>
                  <a:gd name="connsiteX31" fmla="*/ 345580 w 584201"/>
                  <a:gd name="connsiteY31" fmla="*/ 759496 h 832521"/>
                  <a:gd name="connsiteX32" fmla="*/ 372671 w 584201"/>
                  <a:gd name="connsiteY32" fmla="*/ 770186 h 832521"/>
                  <a:gd name="connsiteX33" fmla="*/ 376598 w 584201"/>
                  <a:gd name="connsiteY33" fmla="*/ 779002 h 832521"/>
                  <a:gd name="connsiteX34" fmla="*/ 388050 w 584201"/>
                  <a:gd name="connsiteY34" fmla="*/ 779002 h 832521"/>
                  <a:gd name="connsiteX35" fmla="*/ 411509 w 584201"/>
                  <a:gd name="connsiteY35" fmla="*/ 756022 h 832521"/>
                  <a:gd name="connsiteX36" fmla="*/ 411509 w 584201"/>
                  <a:gd name="connsiteY36" fmla="*/ 202584 h 832521"/>
                  <a:gd name="connsiteX37" fmla="*/ 388050 w 584201"/>
                  <a:gd name="connsiteY37" fmla="*/ 180562 h 832521"/>
                  <a:gd name="connsiteX38" fmla="*/ 58647 w 584201"/>
                  <a:gd name="connsiteY38" fmla="*/ 180562 h 832521"/>
                  <a:gd name="connsiteX39" fmla="*/ 35188 w 584201"/>
                  <a:gd name="connsiteY39" fmla="*/ 202584 h 832521"/>
                  <a:gd name="connsiteX40" fmla="*/ 35188 w 584201"/>
                  <a:gd name="connsiteY40" fmla="*/ 756022 h 832521"/>
                  <a:gd name="connsiteX41" fmla="*/ 58647 w 584201"/>
                  <a:gd name="connsiteY41" fmla="*/ 779002 h 832521"/>
                  <a:gd name="connsiteX42" fmla="*/ 200759 w 584201"/>
                  <a:gd name="connsiteY42" fmla="*/ 779002 h 832521"/>
                  <a:gd name="connsiteX43" fmla="*/ 204597 w 584201"/>
                  <a:gd name="connsiteY43" fmla="*/ 770047 h 832521"/>
                  <a:gd name="connsiteX44" fmla="*/ 230981 w 584201"/>
                  <a:gd name="connsiteY44" fmla="*/ 759496 h 832521"/>
                  <a:gd name="connsiteX45" fmla="*/ 268288 w 584201"/>
                  <a:gd name="connsiteY45" fmla="*/ 795534 h 832521"/>
                  <a:gd name="connsiteX46" fmla="*/ 230981 w 584201"/>
                  <a:gd name="connsiteY46" fmla="*/ 832521 h 832521"/>
                  <a:gd name="connsiteX47" fmla="*/ 204597 w 584201"/>
                  <a:gd name="connsiteY47" fmla="*/ 821496 h 832521"/>
                  <a:gd name="connsiteX48" fmla="*/ 201221 w 584201"/>
                  <a:gd name="connsiteY48" fmla="*/ 813472 h 832521"/>
                  <a:gd name="connsiteX49" fmla="*/ 58647 w 584201"/>
                  <a:gd name="connsiteY49" fmla="*/ 813472 h 832521"/>
                  <a:gd name="connsiteX50" fmla="*/ 0 w 584201"/>
                  <a:gd name="connsiteY50" fmla="*/ 756022 h 832521"/>
                  <a:gd name="connsiteX51" fmla="*/ 0 w 584201"/>
                  <a:gd name="connsiteY51" fmla="*/ 202584 h 832521"/>
                  <a:gd name="connsiteX52" fmla="*/ 58647 w 584201"/>
                  <a:gd name="connsiteY52" fmla="*/ 145134 h 832521"/>
                  <a:gd name="connsiteX53" fmla="*/ 413444 w 584201"/>
                  <a:gd name="connsiteY53" fmla="*/ 69895 h 832521"/>
                  <a:gd name="connsiteX54" fmla="*/ 479585 w 584201"/>
                  <a:gd name="connsiteY54" fmla="*/ 99670 h 832521"/>
                  <a:gd name="connsiteX55" fmla="*/ 511175 w 584201"/>
                  <a:gd name="connsiteY55" fmla="*/ 164024 h 832521"/>
                  <a:gd name="connsiteX56" fmla="*/ 493406 w 584201"/>
                  <a:gd name="connsiteY56" fmla="*/ 183234 h 832521"/>
                  <a:gd name="connsiteX57" fmla="*/ 492419 w 584201"/>
                  <a:gd name="connsiteY57" fmla="*/ 183234 h 832521"/>
                  <a:gd name="connsiteX58" fmla="*/ 474649 w 584201"/>
                  <a:gd name="connsiteY58" fmla="*/ 165945 h 832521"/>
                  <a:gd name="connsiteX59" fmla="*/ 453918 w 584201"/>
                  <a:gd name="connsiteY59" fmla="*/ 124643 h 832521"/>
                  <a:gd name="connsiteX60" fmla="*/ 411469 w 584201"/>
                  <a:gd name="connsiteY60" fmla="*/ 105433 h 832521"/>
                  <a:gd name="connsiteX61" fmla="*/ 393700 w 584201"/>
                  <a:gd name="connsiteY61" fmla="*/ 86223 h 832521"/>
                  <a:gd name="connsiteX62" fmla="*/ 413444 w 584201"/>
                  <a:gd name="connsiteY62" fmla="*/ 69895 h 832521"/>
                  <a:gd name="connsiteX63" fmla="*/ 419118 w 584201"/>
                  <a:gd name="connsiteY63" fmla="*/ 40 h 832521"/>
                  <a:gd name="connsiteX64" fmla="*/ 534676 w 584201"/>
                  <a:gd name="connsiteY64" fmla="*/ 45924 h 832521"/>
                  <a:gd name="connsiteX65" fmla="*/ 584201 w 584201"/>
                  <a:gd name="connsiteY65" fmla="*/ 159678 h 832521"/>
                  <a:gd name="connsiteX66" fmla="*/ 565751 w 584201"/>
                  <a:gd name="connsiteY66" fmla="*/ 176884 h 832521"/>
                  <a:gd name="connsiteX67" fmla="*/ 548271 w 584201"/>
                  <a:gd name="connsiteY67" fmla="*/ 159678 h 832521"/>
                  <a:gd name="connsiteX68" fmla="*/ 510399 w 584201"/>
                  <a:gd name="connsiteY68" fmla="*/ 70778 h 832521"/>
                  <a:gd name="connsiteX69" fmla="*/ 421060 w 584201"/>
                  <a:gd name="connsiteY69" fmla="*/ 33497 h 832521"/>
                  <a:gd name="connsiteX70" fmla="*/ 420089 w 584201"/>
                  <a:gd name="connsiteY70" fmla="*/ 33497 h 832521"/>
                  <a:gd name="connsiteX71" fmla="*/ 401638 w 584201"/>
                  <a:gd name="connsiteY71" fmla="*/ 16291 h 832521"/>
                  <a:gd name="connsiteX72" fmla="*/ 419118 w 584201"/>
                  <a:gd name="connsiteY72" fmla="*/ 40 h 832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84201" h="832521">
                    <a:moveTo>
                      <a:pt x="223044" y="683296"/>
                    </a:moveTo>
                    <a:cubicBezTo>
                      <a:pt x="236824" y="683296"/>
                      <a:pt x="247651" y="693774"/>
                      <a:pt x="247651" y="707109"/>
                    </a:cubicBezTo>
                    <a:cubicBezTo>
                      <a:pt x="247651" y="720444"/>
                      <a:pt x="236824" y="730921"/>
                      <a:pt x="223044" y="730921"/>
                    </a:cubicBezTo>
                    <a:cubicBezTo>
                      <a:pt x="209265" y="730921"/>
                      <a:pt x="198438" y="720444"/>
                      <a:pt x="198438" y="707109"/>
                    </a:cubicBezTo>
                    <a:cubicBezTo>
                      <a:pt x="198438" y="693774"/>
                      <a:pt x="209265" y="683296"/>
                      <a:pt x="223044" y="683296"/>
                    </a:cubicBezTo>
                    <a:close/>
                    <a:moveTo>
                      <a:pt x="107527" y="235674"/>
                    </a:moveTo>
                    <a:cubicBezTo>
                      <a:pt x="95823" y="235674"/>
                      <a:pt x="86069" y="244279"/>
                      <a:pt x="86069" y="256707"/>
                    </a:cubicBezTo>
                    <a:lnTo>
                      <a:pt x="86069" y="616174"/>
                    </a:lnTo>
                    <a:cubicBezTo>
                      <a:pt x="86069" y="627646"/>
                      <a:pt x="95823" y="637207"/>
                      <a:pt x="107527" y="637207"/>
                    </a:cubicBezTo>
                    <a:lnTo>
                      <a:pt x="347474" y="637207"/>
                    </a:lnTo>
                    <a:cubicBezTo>
                      <a:pt x="359178" y="637207"/>
                      <a:pt x="368932" y="627646"/>
                      <a:pt x="368932" y="616174"/>
                    </a:cubicBezTo>
                    <a:lnTo>
                      <a:pt x="368932" y="256707"/>
                    </a:lnTo>
                    <a:cubicBezTo>
                      <a:pt x="368932" y="244279"/>
                      <a:pt x="359178" y="235674"/>
                      <a:pt x="347474" y="235674"/>
                    </a:cubicBezTo>
                    <a:close/>
                    <a:moveTo>
                      <a:pt x="107527" y="221334"/>
                    </a:moveTo>
                    <a:lnTo>
                      <a:pt x="347474" y="221334"/>
                    </a:lnTo>
                    <a:cubicBezTo>
                      <a:pt x="366982" y="221334"/>
                      <a:pt x="382588" y="236631"/>
                      <a:pt x="382588" y="256707"/>
                    </a:cubicBezTo>
                    <a:lnTo>
                      <a:pt x="382588" y="616174"/>
                    </a:lnTo>
                    <a:cubicBezTo>
                      <a:pt x="382588" y="635295"/>
                      <a:pt x="366982" y="651547"/>
                      <a:pt x="347474" y="651547"/>
                    </a:cubicBezTo>
                    <a:lnTo>
                      <a:pt x="107527" y="651547"/>
                    </a:lnTo>
                    <a:cubicBezTo>
                      <a:pt x="88020" y="651547"/>
                      <a:pt x="71438" y="635295"/>
                      <a:pt x="71438" y="616174"/>
                    </a:cubicBezTo>
                    <a:lnTo>
                      <a:pt x="71438" y="256707"/>
                    </a:lnTo>
                    <a:cubicBezTo>
                      <a:pt x="71438" y="236631"/>
                      <a:pt x="88020" y="221334"/>
                      <a:pt x="107527" y="221334"/>
                    </a:cubicBezTo>
                    <a:close/>
                    <a:moveTo>
                      <a:pt x="58647" y="145134"/>
                    </a:moveTo>
                    <a:lnTo>
                      <a:pt x="388050" y="145134"/>
                    </a:lnTo>
                    <a:cubicBezTo>
                      <a:pt x="421284" y="145134"/>
                      <a:pt x="447675" y="170987"/>
                      <a:pt x="447675" y="202584"/>
                    </a:cubicBezTo>
                    <a:lnTo>
                      <a:pt x="447675" y="756022"/>
                    </a:lnTo>
                    <a:cubicBezTo>
                      <a:pt x="447675" y="787619"/>
                      <a:pt x="421284" y="813472"/>
                      <a:pt x="388050" y="813472"/>
                    </a:cubicBezTo>
                    <a:lnTo>
                      <a:pt x="376395" y="813472"/>
                    </a:lnTo>
                    <a:lnTo>
                      <a:pt x="372671" y="821832"/>
                    </a:lnTo>
                    <a:cubicBezTo>
                      <a:pt x="365620" y="828437"/>
                      <a:pt x="355971" y="832521"/>
                      <a:pt x="345580" y="832521"/>
                    </a:cubicBezTo>
                    <a:cubicBezTo>
                      <a:pt x="324798" y="832521"/>
                      <a:pt x="307975" y="816187"/>
                      <a:pt x="307975" y="796009"/>
                    </a:cubicBezTo>
                    <a:cubicBezTo>
                      <a:pt x="307975" y="775831"/>
                      <a:pt x="324798" y="759496"/>
                      <a:pt x="345580" y="759496"/>
                    </a:cubicBezTo>
                    <a:cubicBezTo>
                      <a:pt x="355971" y="759496"/>
                      <a:pt x="365620" y="763580"/>
                      <a:pt x="372671" y="770186"/>
                    </a:cubicBezTo>
                    <a:lnTo>
                      <a:pt x="376598" y="779002"/>
                    </a:lnTo>
                    <a:lnTo>
                      <a:pt x="388050" y="779002"/>
                    </a:lnTo>
                    <a:cubicBezTo>
                      <a:pt x="401735" y="779002"/>
                      <a:pt x="411509" y="768469"/>
                      <a:pt x="411509" y="756022"/>
                    </a:cubicBezTo>
                    <a:lnTo>
                      <a:pt x="411509" y="202584"/>
                    </a:lnTo>
                    <a:cubicBezTo>
                      <a:pt x="411509" y="190137"/>
                      <a:pt x="401735" y="180562"/>
                      <a:pt x="388050" y="180562"/>
                    </a:cubicBezTo>
                    <a:lnTo>
                      <a:pt x="58647" y="180562"/>
                    </a:lnTo>
                    <a:cubicBezTo>
                      <a:pt x="45940" y="180562"/>
                      <a:pt x="35188" y="190137"/>
                      <a:pt x="35188" y="202584"/>
                    </a:cubicBezTo>
                    <a:lnTo>
                      <a:pt x="35188" y="756022"/>
                    </a:lnTo>
                    <a:cubicBezTo>
                      <a:pt x="35188" y="768469"/>
                      <a:pt x="45940" y="779002"/>
                      <a:pt x="58647" y="779002"/>
                    </a:cubicBezTo>
                    <a:lnTo>
                      <a:pt x="200759" y="779002"/>
                    </a:lnTo>
                    <a:lnTo>
                      <a:pt x="204597" y="770047"/>
                    </a:lnTo>
                    <a:cubicBezTo>
                      <a:pt x="211346" y="763527"/>
                      <a:pt x="220673" y="759496"/>
                      <a:pt x="230981" y="759496"/>
                    </a:cubicBezTo>
                    <a:cubicBezTo>
                      <a:pt x="251598" y="759496"/>
                      <a:pt x="268288" y="775618"/>
                      <a:pt x="268288" y="795534"/>
                    </a:cubicBezTo>
                    <a:cubicBezTo>
                      <a:pt x="268288" y="815450"/>
                      <a:pt x="251598" y="832521"/>
                      <a:pt x="230981" y="832521"/>
                    </a:cubicBezTo>
                    <a:cubicBezTo>
                      <a:pt x="220673" y="832521"/>
                      <a:pt x="211346" y="828253"/>
                      <a:pt x="204597" y="821496"/>
                    </a:cubicBezTo>
                    <a:lnTo>
                      <a:pt x="201221" y="813472"/>
                    </a:lnTo>
                    <a:lnTo>
                      <a:pt x="58647" y="813472"/>
                    </a:lnTo>
                    <a:cubicBezTo>
                      <a:pt x="26391" y="813472"/>
                      <a:pt x="0" y="787619"/>
                      <a:pt x="0" y="756022"/>
                    </a:cubicBezTo>
                    <a:lnTo>
                      <a:pt x="0" y="202584"/>
                    </a:lnTo>
                    <a:cubicBezTo>
                      <a:pt x="0" y="170987"/>
                      <a:pt x="26391" y="145134"/>
                      <a:pt x="58647" y="145134"/>
                    </a:cubicBezTo>
                    <a:close/>
                    <a:moveTo>
                      <a:pt x="413444" y="69895"/>
                    </a:moveTo>
                    <a:cubicBezTo>
                      <a:pt x="437136" y="70855"/>
                      <a:pt x="460829" y="81421"/>
                      <a:pt x="479585" y="99670"/>
                    </a:cubicBezTo>
                    <a:cubicBezTo>
                      <a:pt x="498342" y="117920"/>
                      <a:pt x="509201" y="140972"/>
                      <a:pt x="511175" y="164024"/>
                    </a:cubicBezTo>
                    <a:cubicBezTo>
                      <a:pt x="511175" y="173629"/>
                      <a:pt x="503278" y="182274"/>
                      <a:pt x="493406" y="183234"/>
                    </a:cubicBezTo>
                    <a:cubicBezTo>
                      <a:pt x="493406" y="183234"/>
                      <a:pt x="493406" y="183234"/>
                      <a:pt x="492419" y="183234"/>
                    </a:cubicBezTo>
                    <a:cubicBezTo>
                      <a:pt x="483534" y="183234"/>
                      <a:pt x="475636" y="175550"/>
                      <a:pt x="474649" y="165945"/>
                    </a:cubicBezTo>
                    <a:cubicBezTo>
                      <a:pt x="473662" y="151537"/>
                      <a:pt x="465765" y="136169"/>
                      <a:pt x="453918" y="124643"/>
                    </a:cubicBezTo>
                    <a:cubicBezTo>
                      <a:pt x="442072" y="113117"/>
                      <a:pt x="426277" y="105433"/>
                      <a:pt x="411469" y="105433"/>
                    </a:cubicBezTo>
                    <a:cubicBezTo>
                      <a:pt x="401597" y="104473"/>
                      <a:pt x="393700" y="95828"/>
                      <a:pt x="393700" y="86223"/>
                    </a:cubicBezTo>
                    <a:cubicBezTo>
                      <a:pt x="394687" y="76618"/>
                      <a:pt x="403572" y="68934"/>
                      <a:pt x="413444" y="69895"/>
                    </a:cubicBezTo>
                    <a:close/>
                    <a:moveTo>
                      <a:pt x="419118" y="40"/>
                    </a:moveTo>
                    <a:cubicBezTo>
                      <a:pt x="461845" y="-916"/>
                      <a:pt x="504573" y="15335"/>
                      <a:pt x="534676" y="45924"/>
                    </a:cubicBezTo>
                    <a:cubicBezTo>
                      <a:pt x="565751" y="76513"/>
                      <a:pt x="584201" y="117617"/>
                      <a:pt x="584201" y="159678"/>
                    </a:cubicBezTo>
                    <a:cubicBezTo>
                      <a:pt x="584201" y="169237"/>
                      <a:pt x="575461" y="176884"/>
                      <a:pt x="565751" y="176884"/>
                    </a:cubicBezTo>
                    <a:cubicBezTo>
                      <a:pt x="556040" y="176884"/>
                      <a:pt x="548271" y="169237"/>
                      <a:pt x="548271" y="159678"/>
                    </a:cubicBezTo>
                    <a:cubicBezTo>
                      <a:pt x="548271" y="127177"/>
                      <a:pt x="534676" y="94675"/>
                      <a:pt x="510399" y="70778"/>
                    </a:cubicBezTo>
                    <a:cubicBezTo>
                      <a:pt x="486122" y="46880"/>
                      <a:pt x="453105" y="33497"/>
                      <a:pt x="421060" y="33497"/>
                    </a:cubicBezTo>
                    <a:cubicBezTo>
                      <a:pt x="420089" y="33497"/>
                      <a:pt x="420089" y="33497"/>
                      <a:pt x="420089" y="33497"/>
                    </a:cubicBezTo>
                    <a:cubicBezTo>
                      <a:pt x="409407" y="33497"/>
                      <a:pt x="401638" y="25850"/>
                      <a:pt x="401638" y="16291"/>
                    </a:cubicBezTo>
                    <a:cubicBezTo>
                      <a:pt x="401638" y="7687"/>
                      <a:pt x="409407" y="40"/>
                      <a:pt x="419118" y="40"/>
                    </a:cubicBezTo>
                    <a:close/>
                  </a:path>
                </a:pathLst>
              </a:custGeom>
              <a:solidFill>
                <a:srgbClr val="E9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+mn-cs"/>
                  <a:sym typeface="Huawei Sans" panose="020C0503030203020204" pitchFamily="34" charset="0"/>
                </a:endParaRPr>
              </a:p>
            </p:txBody>
          </p:sp>
          <p:sp>
            <p:nvSpPr>
              <p:cNvPr id="76" name="TextBox 122">
                <a:extLst>
                  <a:ext uri="{FF2B5EF4-FFF2-40B4-BE49-F238E27FC236}">
                    <a16:creationId xmlns:a16="http://schemas.microsoft.com/office/drawing/2014/main" xmlns="" id="{4F2FF2F4-885B-4685-ACBD-74CA24CC6F31}"/>
                  </a:ext>
                </a:extLst>
              </p:cNvPr>
              <p:cNvSpPr txBox="1"/>
              <p:nvPr/>
            </p:nvSpPr>
            <p:spPr>
              <a:xfrm>
                <a:off x="3452521" y="6161726"/>
                <a:ext cx="702693" cy="238495"/>
              </a:xfrm>
              <a:prstGeom prst="rect">
                <a:avLst/>
              </a:prstGeom>
              <a:noFill/>
            </p:spPr>
            <p:txBody>
              <a:bodyPr wrap="none" lIns="68548" tIns="34274" rIns="68548" bIns="34274" rtlCol="0">
                <a:spAutoFit/>
              </a:bodyPr>
              <a:lstStyle/>
              <a:p>
                <a:pPr marL="0" marR="0" lvl="0" indent="0" algn="ctr" defTabSz="1219118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awei Sans" panose="020C0503030203020204" pitchFamily="34" charset="0"/>
                    <a:ea typeface="方正兰亭黑简体" panose="02000000000000000000" pitchFamily="2" charset="-122"/>
                    <a:cs typeface="Aparajita" panose="020B0604020202020204" pitchFamily="34" charset="0"/>
                    <a:sym typeface="Huawei Sans" panose="020C0503030203020204" pitchFamily="34" charset="0"/>
                  </a:rPr>
                  <a:t>手机终端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parajita" panose="020B0604020202020204" pitchFamily="34" charset="0"/>
                  <a:sym typeface="Huawei Sans" panose="020C0503030203020204" pitchFamily="34" charset="0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41BCFBB3-8E82-49E4-A39D-C3CC954B4C87}"/>
                </a:ext>
              </a:extLst>
            </p:cNvPr>
            <p:cNvGrpSpPr/>
            <p:nvPr/>
          </p:nvGrpSpPr>
          <p:grpSpPr>
            <a:xfrm>
              <a:off x="1898577" y="7303139"/>
              <a:ext cx="702693" cy="798667"/>
              <a:chOff x="4383788" y="5601554"/>
              <a:chExt cx="702693" cy="798667"/>
            </a:xfrm>
          </p:grpSpPr>
          <p:sp>
            <p:nvSpPr>
              <p:cNvPr id="78" name="列车 Passenger Train">
                <a:extLst>
                  <a:ext uri="{FF2B5EF4-FFF2-40B4-BE49-F238E27FC236}">
                    <a16:creationId xmlns:a16="http://schemas.microsoft.com/office/drawing/2014/main" xmlns="" id="{3E2FBFFB-A3BA-4B1B-AA3E-F5CC12139E77}"/>
                  </a:ext>
                </a:extLst>
              </p:cNvPr>
              <p:cNvSpPr/>
              <p:nvPr/>
            </p:nvSpPr>
            <p:spPr>
              <a:xfrm>
                <a:off x="4627134" y="5601554"/>
                <a:ext cx="216000" cy="540000"/>
              </a:xfrm>
              <a:custGeom>
                <a:avLst/>
                <a:gdLst>
                  <a:gd name="connsiteX0" fmla="*/ 249785 w 403225"/>
                  <a:gd name="connsiteY0" fmla="*/ 847998 h 993775"/>
                  <a:gd name="connsiteX1" fmla="*/ 315800 w 403225"/>
                  <a:gd name="connsiteY1" fmla="*/ 847998 h 993775"/>
                  <a:gd name="connsiteX2" fmla="*/ 315800 w 403225"/>
                  <a:gd name="connsiteY2" fmla="*/ 890665 h 993775"/>
                  <a:gd name="connsiteX3" fmla="*/ 249785 w 403225"/>
                  <a:gd name="connsiteY3" fmla="*/ 890665 h 993775"/>
                  <a:gd name="connsiteX4" fmla="*/ 169497 w 403225"/>
                  <a:gd name="connsiteY4" fmla="*/ 847998 h 993775"/>
                  <a:gd name="connsiteX5" fmla="*/ 235512 w 403225"/>
                  <a:gd name="connsiteY5" fmla="*/ 847998 h 993775"/>
                  <a:gd name="connsiteX6" fmla="*/ 235512 w 403225"/>
                  <a:gd name="connsiteY6" fmla="*/ 890665 h 993775"/>
                  <a:gd name="connsiteX7" fmla="*/ 169497 w 403225"/>
                  <a:gd name="connsiteY7" fmla="*/ 890665 h 993775"/>
                  <a:gd name="connsiteX8" fmla="*/ 89209 w 403225"/>
                  <a:gd name="connsiteY8" fmla="*/ 847998 h 993775"/>
                  <a:gd name="connsiteX9" fmla="*/ 155224 w 403225"/>
                  <a:gd name="connsiteY9" fmla="*/ 847998 h 993775"/>
                  <a:gd name="connsiteX10" fmla="*/ 155224 w 403225"/>
                  <a:gd name="connsiteY10" fmla="*/ 890665 h 993775"/>
                  <a:gd name="connsiteX11" fmla="*/ 89209 w 403225"/>
                  <a:gd name="connsiteY11" fmla="*/ 890665 h 993775"/>
                  <a:gd name="connsiteX12" fmla="*/ 249785 w 403225"/>
                  <a:gd name="connsiteY12" fmla="*/ 782220 h 993775"/>
                  <a:gd name="connsiteX13" fmla="*/ 315800 w 403225"/>
                  <a:gd name="connsiteY13" fmla="*/ 782220 h 993775"/>
                  <a:gd name="connsiteX14" fmla="*/ 315800 w 403225"/>
                  <a:gd name="connsiteY14" fmla="*/ 826665 h 993775"/>
                  <a:gd name="connsiteX15" fmla="*/ 249785 w 403225"/>
                  <a:gd name="connsiteY15" fmla="*/ 826665 h 993775"/>
                  <a:gd name="connsiteX16" fmla="*/ 169497 w 403225"/>
                  <a:gd name="connsiteY16" fmla="*/ 782220 h 993775"/>
                  <a:gd name="connsiteX17" fmla="*/ 235512 w 403225"/>
                  <a:gd name="connsiteY17" fmla="*/ 782220 h 993775"/>
                  <a:gd name="connsiteX18" fmla="*/ 235512 w 403225"/>
                  <a:gd name="connsiteY18" fmla="*/ 826665 h 993775"/>
                  <a:gd name="connsiteX19" fmla="*/ 169497 w 403225"/>
                  <a:gd name="connsiteY19" fmla="*/ 826665 h 993775"/>
                  <a:gd name="connsiteX20" fmla="*/ 89209 w 403225"/>
                  <a:gd name="connsiteY20" fmla="*/ 782220 h 993775"/>
                  <a:gd name="connsiteX21" fmla="*/ 155224 w 403225"/>
                  <a:gd name="connsiteY21" fmla="*/ 782220 h 993775"/>
                  <a:gd name="connsiteX22" fmla="*/ 155224 w 403225"/>
                  <a:gd name="connsiteY22" fmla="*/ 826665 h 993775"/>
                  <a:gd name="connsiteX23" fmla="*/ 89209 w 403225"/>
                  <a:gd name="connsiteY23" fmla="*/ 826665 h 993775"/>
                  <a:gd name="connsiteX24" fmla="*/ 249785 w 403225"/>
                  <a:gd name="connsiteY24" fmla="*/ 718220 h 993775"/>
                  <a:gd name="connsiteX25" fmla="*/ 315800 w 403225"/>
                  <a:gd name="connsiteY25" fmla="*/ 718220 h 993775"/>
                  <a:gd name="connsiteX26" fmla="*/ 315800 w 403225"/>
                  <a:gd name="connsiteY26" fmla="*/ 762665 h 993775"/>
                  <a:gd name="connsiteX27" fmla="*/ 249785 w 403225"/>
                  <a:gd name="connsiteY27" fmla="*/ 762665 h 993775"/>
                  <a:gd name="connsiteX28" fmla="*/ 169497 w 403225"/>
                  <a:gd name="connsiteY28" fmla="*/ 718220 h 993775"/>
                  <a:gd name="connsiteX29" fmla="*/ 235512 w 403225"/>
                  <a:gd name="connsiteY29" fmla="*/ 718220 h 993775"/>
                  <a:gd name="connsiteX30" fmla="*/ 235512 w 403225"/>
                  <a:gd name="connsiteY30" fmla="*/ 762665 h 993775"/>
                  <a:gd name="connsiteX31" fmla="*/ 169497 w 403225"/>
                  <a:gd name="connsiteY31" fmla="*/ 762665 h 993775"/>
                  <a:gd name="connsiteX32" fmla="*/ 89209 w 403225"/>
                  <a:gd name="connsiteY32" fmla="*/ 718220 h 993775"/>
                  <a:gd name="connsiteX33" fmla="*/ 155224 w 403225"/>
                  <a:gd name="connsiteY33" fmla="*/ 718220 h 993775"/>
                  <a:gd name="connsiteX34" fmla="*/ 155224 w 403225"/>
                  <a:gd name="connsiteY34" fmla="*/ 762665 h 993775"/>
                  <a:gd name="connsiteX35" fmla="*/ 89209 w 403225"/>
                  <a:gd name="connsiteY35" fmla="*/ 762665 h 993775"/>
                  <a:gd name="connsiteX36" fmla="*/ 101782 w 403225"/>
                  <a:gd name="connsiteY36" fmla="*/ 392940 h 993775"/>
                  <a:gd name="connsiteX37" fmla="*/ 101782 w 403225"/>
                  <a:gd name="connsiteY37" fmla="*/ 663057 h 993775"/>
                  <a:gd name="connsiteX38" fmla="*/ 303227 w 403225"/>
                  <a:gd name="connsiteY38" fmla="*/ 663057 h 993775"/>
                  <a:gd name="connsiteX39" fmla="*/ 303227 w 403225"/>
                  <a:gd name="connsiteY39" fmla="*/ 392940 h 993775"/>
                  <a:gd name="connsiteX40" fmla="*/ 89014 w 403225"/>
                  <a:gd name="connsiteY40" fmla="*/ 367999 h 993775"/>
                  <a:gd name="connsiteX41" fmla="*/ 315994 w 403225"/>
                  <a:gd name="connsiteY41" fmla="*/ 367999 h 993775"/>
                  <a:gd name="connsiteX42" fmla="*/ 328289 w 403225"/>
                  <a:gd name="connsiteY42" fmla="*/ 380705 h 993775"/>
                  <a:gd name="connsiteX43" fmla="*/ 328289 w 403225"/>
                  <a:gd name="connsiteY43" fmla="*/ 675292 h 993775"/>
                  <a:gd name="connsiteX44" fmla="*/ 315994 w 403225"/>
                  <a:gd name="connsiteY44" fmla="*/ 687998 h 993775"/>
                  <a:gd name="connsiteX45" fmla="*/ 89014 w 403225"/>
                  <a:gd name="connsiteY45" fmla="*/ 687998 h 993775"/>
                  <a:gd name="connsiteX46" fmla="*/ 76719 w 403225"/>
                  <a:gd name="connsiteY46" fmla="*/ 675292 h 993775"/>
                  <a:gd name="connsiteX47" fmla="*/ 76719 w 403225"/>
                  <a:gd name="connsiteY47" fmla="*/ 380705 h 993775"/>
                  <a:gd name="connsiteX48" fmla="*/ 89014 w 403225"/>
                  <a:gd name="connsiteY48" fmla="*/ 367999 h 993775"/>
                  <a:gd name="connsiteX49" fmla="*/ 206965 w 403225"/>
                  <a:gd name="connsiteY49" fmla="*/ 325333 h 993775"/>
                  <a:gd name="connsiteX50" fmla="*/ 310448 w 403225"/>
                  <a:gd name="connsiteY50" fmla="*/ 325333 h 993775"/>
                  <a:gd name="connsiteX51" fmla="*/ 310448 w 403225"/>
                  <a:gd name="connsiteY51" fmla="*/ 352000 h 993775"/>
                  <a:gd name="connsiteX52" fmla="*/ 206965 w 403225"/>
                  <a:gd name="connsiteY52" fmla="*/ 352000 h 993775"/>
                  <a:gd name="connsiteX53" fmla="*/ 296045 w 403225"/>
                  <a:gd name="connsiteY53" fmla="*/ 0 h 993775"/>
                  <a:gd name="connsiteX54" fmla="*/ 360731 w 403225"/>
                  <a:gd name="connsiteY54" fmla="*/ 0 h 993775"/>
                  <a:gd name="connsiteX55" fmla="*/ 376312 w 403225"/>
                  <a:gd name="connsiteY55" fmla="*/ 15506 h 993775"/>
                  <a:gd name="connsiteX56" fmla="*/ 376312 w 403225"/>
                  <a:gd name="connsiteY56" fmla="*/ 368848 h 993775"/>
                  <a:gd name="connsiteX57" fmla="*/ 387644 w 403225"/>
                  <a:gd name="connsiteY57" fmla="*/ 368848 h 993775"/>
                  <a:gd name="connsiteX58" fmla="*/ 403225 w 403225"/>
                  <a:gd name="connsiteY58" fmla="*/ 384354 h 993775"/>
                  <a:gd name="connsiteX59" fmla="*/ 403225 w 403225"/>
                  <a:gd name="connsiteY59" fmla="*/ 631035 h 993775"/>
                  <a:gd name="connsiteX60" fmla="*/ 387644 w 403225"/>
                  <a:gd name="connsiteY60" fmla="*/ 646541 h 993775"/>
                  <a:gd name="connsiteX61" fmla="*/ 376312 w 403225"/>
                  <a:gd name="connsiteY61" fmla="*/ 646541 h 993775"/>
                  <a:gd name="connsiteX62" fmla="*/ 376312 w 403225"/>
                  <a:gd name="connsiteY62" fmla="*/ 929403 h 993775"/>
                  <a:gd name="connsiteX63" fmla="*/ 329096 w 403225"/>
                  <a:gd name="connsiteY63" fmla="*/ 976390 h 993775"/>
                  <a:gd name="connsiteX64" fmla="*/ 304544 w 403225"/>
                  <a:gd name="connsiteY64" fmla="*/ 976390 h 993775"/>
                  <a:gd name="connsiteX65" fmla="*/ 275742 w 403225"/>
                  <a:gd name="connsiteY65" fmla="*/ 993775 h 993775"/>
                  <a:gd name="connsiteX66" fmla="*/ 243163 w 403225"/>
                  <a:gd name="connsiteY66" fmla="*/ 960884 h 993775"/>
                  <a:gd name="connsiteX67" fmla="*/ 275742 w 403225"/>
                  <a:gd name="connsiteY67" fmla="*/ 928463 h 993775"/>
                  <a:gd name="connsiteX68" fmla="*/ 304544 w 403225"/>
                  <a:gd name="connsiteY68" fmla="*/ 945379 h 993775"/>
                  <a:gd name="connsiteX69" fmla="*/ 329096 w 403225"/>
                  <a:gd name="connsiteY69" fmla="*/ 945379 h 993775"/>
                  <a:gd name="connsiteX70" fmla="*/ 344677 w 403225"/>
                  <a:gd name="connsiteY70" fmla="*/ 929403 h 993775"/>
                  <a:gd name="connsiteX71" fmla="*/ 344677 w 403225"/>
                  <a:gd name="connsiteY71" fmla="*/ 631035 h 993775"/>
                  <a:gd name="connsiteX72" fmla="*/ 360731 w 403225"/>
                  <a:gd name="connsiteY72" fmla="*/ 615060 h 993775"/>
                  <a:gd name="connsiteX73" fmla="*/ 371590 w 403225"/>
                  <a:gd name="connsiteY73" fmla="*/ 615060 h 993775"/>
                  <a:gd name="connsiteX74" fmla="*/ 371590 w 403225"/>
                  <a:gd name="connsiteY74" fmla="*/ 400329 h 993775"/>
                  <a:gd name="connsiteX75" fmla="*/ 360731 w 403225"/>
                  <a:gd name="connsiteY75" fmla="*/ 400329 h 993775"/>
                  <a:gd name="connsiteX76" fmla="*/ 344677 w 403225"/>
                  <a:gd name="connsiteY76" fmla="*/ 384354 h 993775"/>
                  <a:gd name="connsiteX77" fmla="*/ 344677 w 403225"/>
                  <a:gd name="connsiteY77" fmla="*/ 31011 h 993775"/>
                  <a:gd name="connsiteX78" fmla="*/ 312098 w 403225"/>
                  <a:gd name="connsiteY78" fmla="*/ 31011 h 993775"/>
                  <a:gd name="connsiteX79" fmla="*/ 312098 w 403225"/>
                  <a:gd name="connsiteY79" fmla="*/ 291789 h 993775"/>
                  <a:gd name="connsiteX80" fmla="*/ 296045 w 403225"/>
                  <a:gd name="connsiteY80" fmla="*/ 307295 h 993775"/>
                  <a:gd name="connsiteX81" fmla="*/ 195947 w 403225"/>
                  <a:gd name="connsiteY81" fmla="*/ 307295 h 993775"/>
                  <a:gd name="connsiteX82" fmla="*/ 179893 w 403225"/>
                  <a:gd name="connsiteY82" fmla="*/ 291789 h 993775"/>
                  <a:gd name="connsiteX83" fmla="*/ 179893 w 403225"/>
                  <a:gd name="connsiteY83" fmla="*/ 269705 h 993775"/>
                  <a:gd name="connsiteX84" fmla="*/ 135510 w 403225"/>
                  <a:gd name="connsiteY84" fmla="*/ 269705 h 993775"/>
                  <a:gd name="connsiteX85" fmla="*/ 135510 w 403225"/>
                  <a:gd name="connsiteY85" fmla="*/ 291789 h 993775"/>
                  <a:gd name="connsiteX86" fmla="*/ 119457 w 403225"/>
                  <a:gd name="connsiteY86" fmla="*/ 307295 h 993775"/>
                  <a:gd name="connsiteX87" fmla="*/ 58548 w 403225"/>
                  <a:gd name="connsiteY87" fmla="*/ 307295 h 993775"/>
                  <a:gd name="connsiteX88" fmla="*/ 58548 w 403225"/>
                  <a:gd name="connsiteY88" fmla="*/ 384354 h 993775"/>
                  <a:gd name="connsiteX89" fmla="*/ 42494 w 403225"/>
                  <a:gd name="connsiteY89" fmla="*/ 400329 h 993775"/>
                  <a:gd name="connsiteX90" fmla="*/ 31634 w 403225"/>
                  <a:gd name="connsiteY90" fmla="*/ 400329 h 993775"/>
                  <a:gd name="connsiteX91" fmla="*/ 31634 w 403225"/>
                  <a:gd name="connsiteY91" fmla="*/ 615060 h 993775"/>
                  <a:gd name="connsiteX92" fmla="*/ 42494 w 403225"/>
                  <a:gd name="connsiteY92" fmla="*/ 615060 h 993775"/>
                  <a:gd name="connsiteX93" fmla="*/ 58548 w 403225"/>
                  <a:gd name="connsiteY93" fmla="*/ 631035 h 993775"/>
                  <a:gd name="connsiteX94" fmla="*/ 58548 w 403225"/>
                  <a:gd name="connsiteY94" fmla="*/ 929403 h 993775"/>
                  <a:gd name="connsiteX95" fmla="*/ 74129 w 403225"/>
                  <a:gd name="connsiteY95" fmla="*/ 945379 h 993775"/>
                  <a:gd name="connsiteX96" fmla="*/ 146842 w 403225"/>
                  <a:gd name="connsiteY96" fmla="*/ 945379 h 993775"/>
                  <a:gd name="connsiteX97" fmla="*/ 175172 w 403225"/>
                  <a:gd name="connsiteY97" fmla="*/ 928463 h 993775"/>
                  <a:gd name="connsiteX98" fmla="*/ 208223 w 403225"/>
                  <a:gd name="connsiteY98" fmla="*/ 960884 h 993775"/>
                  <a:gd name="connsiteX99" fmla="*/ 175172 w 403225"/>
                  <a:gd name="connsiteY99" fmla="*/ 993775 h 993775"/>
                  <a:gd name="connsiteX100" fmla="*/ 146842 w 403225"/>
                  <a:gd name="connsiteY100" fmla="*/ 976390 h 993775"/>
                  <a:gd name="connsiteX101" fmla="*/ 74129 w 403225"/>
                  <a:gd name="connsiteY101" fmla="*/ 976390 h 993775"/>
                  <a:gd name="connsiteX102" fmla="*/ 26913 w 403225"/>
                  <a:gd name="connsiteY102" fmla="*/ 929403 h 993775"/>
                  <a:gd name="connsiteX103" fmla="*/ 26913 w 403225"/>
                  <a:gd name="connsiteY103" fmla="*/ 646541 h 993775"/>
                  <a:gd name="connsiteX104" fmla="*/ 15581 w 403225"/>
                  <a:gd name="connsiteY104" fmla="*/ 646541 h 993775"/>
                  <a:gd name="connsiteX105" fmla="*/ 0 w 403225"/>
                  <a:gd name="connsiteY105" fmla="*/ 631035 h 993775"/>
                  <a:gd name="connsiteX106" fmla="*/ 0 w 403225"/>
                  <a:gd name="connsiteY106" fmla="*/ 384354 h 993775"/>
                  <a:gd name="connsiteX107" fmla="*/ 15581 w 403225"/>
                  <a:gd name="connsiteY107" fmla="*/ 368848 h 993775"/>
                  <a:gd name="connsiteX108" fmla="*/ 26913 w 403225"/>
                  <a:gd name="connsiteY108" fmla="*/ 368848 h 993775"/>
                  <a:gd name="connsiteX109" fmla="*/ 26913 w 403225"/>
                  <a:gd name="connsiteY109" fmla="*/ 291789 h 993775"/>
                  <a:gd name="connsiteX110" fmla="*/ 42494 w 403225"/>
                  <a:gd name="connsiteY110" fmla="*/ 276283 h 993775"/>
                  <a:gd name="connsiteX111" fmla="*/ 103876 w 403225"/>
                  <a:gd name="connsiteY111" fmla="*/ 276283 h 993775"/>
                  <a:gd name="connsiteX112" fmla="*/ 103876 w 403225"/>
                  <a:gd name="connsiteY112" fmla="*/ 253730 h 993775"/>
                  <a:gd name="connsiteX113" fmla="*/ 119457 w 403225"/>
                  <a:gd name="connsiteY113" fmla="*/ 238224 h 993775"/>
                  <a:gd name="connsiteX114" fmla="*/ 195947 w 403225"/>
                  <a:gd name="connsiteY114" fmla="*/ 238224 h 993775"/>
                  <a:gd name="connsiteX115" fmla="*/ 211528 w 403225"/>
                  <a:gd name="connsiteY115" fmla="*/ 253730 h 993775"/>
                  <a:gd name="connsiteX116" fmla="*/ 211528 w 403225"/>
                  <a:gd name="connsiteY116" fmla="*/ 276283 h 993775"/>
                  <a:gd name="connsiteX117" fmla="*/ 280464 w 403225"/>
                  <a:gd name="connsiteY117" fmla="*/ 276283 h 993775"/>
                  <a:gd name="connsiteX118" fmla="*/ 280464 w 403225"/>
                  <a:gd name="connsiteY118" fmla="*/ 15506 h 993775"/>
                  <a:gd name="connsiteX119" fmla="*/ 296045 w 403225"/>
                  <a:gd name="connsiteY119" fmla="*/ 0 h 993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403225" h="993775">
                    <a:moveTo>
                      <a:pt x="249785" y="847998"/>
                    </a:moveTo>
                    <a:lnTo>
                      <a:pt x="315800" y="847998"/>
                    </a:lnTo>
                    <a:lnTo>
                      <a:pt x="315800" y="890665"/>
                    </a:lnTo>
                    <a:lnTo>
                      <a:pt x="249785" y="890665"/>
                    </a:lnTo>
                    <a:close/>
                    <a:moveTo>
                      <a:pt x="169497" y="847998"/>
                    </a:moveTo>
                    <a:lnTo>
                      <a:pt x="235512" y="847998"/>
                    </a:lnTo>
                    <a:lnTo>
                      <a:pt x="235512" y="890665"/>
                    </a:lnTo>
                    <a:lnTo>
                      <a:pt x="169497" y="890665"/>
                    </a:lnTo>
                    <a:close/>
                    <a:moveTo>
                      <a:pt x="89209" y="847998"/>
                    </a:moveTo>
                    <a:lnTo>
                      <a:pt x="155224" y="847998"/>
                    </a:lnTo>
                    <a:lnTo>
                      <a:pt x="155224" y="890665"/>
                    </a:lnTo>
                    <a:lnTo>
                      <a:pt x="89209" y="890665"/>
                    </a:lnTo>
                    <a:close/>
                    <a:moveTo>
                      <a:pt x="249785" y="782220"/>
                    </a:moveTo>
                    <a:lnTo>
                      <a:pt x="315800" y="782220"/>
                    </a:lnTo>
                    <a:lnTo>
                      <a:pt x="315800" y="826665"/>
                    </a:lnTo>
                    <a:lnTo>
                      <a:pt x="249785" y="826665"/>
                    </a:lnTo>
                    <a:close/>
                    <a:moveTo>
                      <a:pt x="169497" y="782220"/>
                    </a:moveTo>
                    <a:lnTo>
                      <a:pt x="235512" y="782220"/>
                    </a:lnTo>
                    <a:lnTo>
                      <a:pt x="235512" y="826665"/>
                    </a:lnTo>
                    <a:lnTo>
                      <a:pt x="169497" y="826665"/>
                    </a:lnTo>
                    <a:close/>
                    <a:moveTo>
                      <a:pt x="89209" y="782220"/>
                    </a:moveTo>
                    <a:lnTo>
                      <a:pt x="155224" y="782220"/>
                    </a:lnTo>
                    <a:lnTo>
                      <a:pt x="155224" y="826665"/>
                    </a:lnTo>
                    <a:lnTo>
                      <a:pt x="89209" y="826665"/>
                    </a:lnTo>
                    <a:close/>
                    <a:moveTo>
                      <a:pt x="249785" y="718220"/>
                    </a:moveTo>
                    <a:lnTo>
                      <a:pt x="315800" y="718220"/>
                    </a:lnTo>
                    <a:lnTo>
                      <a:pt x="315800" y="762665"/>
                    </a:lnTo>
                    <a:lnTo>
                      <a:pt x="249785" y="762665"/>
                    </a:lnTo>
                    <a:close/>
                    <a:moveTo>
                      <a:pt x="169497" y="718220"/>
                    </a:moveTo>
                    <a:lnTo>
                      <a:pt x="235512" y="718220"/>
                    </a:lnTo>
                    <a:lnTo>
                      <a:pt x="235512" y="762665"/>
                    </a:lnTo>
                    <a:lnTo>
                      <a:pt x="169497" y="762665"/>
                    </a:lnTo>
                    <a:close/>
                    <a:moveTo>
                      <a:pt x="89209" y="718220"/>
                    </a:moveTo>
                    <a:lnTo>
                      <a:pt x="155224" y="718220"/>
                    </a:lnTo>
                    <a:lnTo>
                      <a:pt x="155224" y="762665"/>
                    </a:lnTo>
                    <a:lnTo>
                      <a:pt x="89209" y="762665"/>
                    </a:lnTo>
                    <a:close/>
                    <a:moveTo>
                      <a:pt x="101782" y="392940"/>
                    </a:moveTo>
                    <a:lnTo>
                      <a:pt x="101782" y="663057"/>
                    </a:lnTo>
                    <a:lnTo>
                      <a:pt x="303227" y="663057"/>
                    </a:lnTo>
                    <a:lnTo>
                      <a:pt x="303227" y="392940"/>
                    </a:lnTo>
                    <a:close/>
                    <a:moveTo>
                      <a:pt x="89014" y="367999"/>
                    </a:moveTo>
                    <a:lnTo>
                      <a:pt x="315994" y="367999"/>
                    </a:lnTo>
                    <a:cubicBezTo>
                      <a:pt x="322615" y="367999"/>
                      <a:pt x="328289" y="373646"/>
                      <a:pt x="328289" y="380705"/>
                    </a:cubicBezTo>
                    <a:lnTo>
                      <a:pt x="328289" y="675292"/>
                    </a:lnTo>
                    <a:cubicBezTo>
                      <a:pt x="328289" y="682351"/>
                      <a:pt x="322615" y="687998"/>
                      <a:pt x="315994" y="687998"/>
                    </a:cubicBezTo>
                    <a:lnTo>
                      <a:pt x="89014" y="687998"/>
                    </a:lnTo>
                    <a:cubicBezTo>
                      <a:pt x="82393" y="687998"/>
                      <a:pt x="76719" y="682351"/>
                      <a:pt x="76719" y="675292"/>
                    </a:cubicBezTo>
                    <a:lnTo>
                      <a:pt x="76719" y="380705"/>
                    </a:lnTo>
                    <a:cubicBezTo>
                      <a:pt x="76719" y="373646"/>
                      <a:pt x="82393" y="367999"/>
                      <a:pt x="89014" y="367999"/>
                    </a:cubicBezTo>
                    <a:close/>
                    <a:moveTo>
                      <a:pt x="206965" y="325333"/>
                    </a:moveTo>
                    <a:lnTo>
                      <a:pt x="310448" y="325333"/>
                    </a:lnTo>
                    <a:lnTo>
                      <a:pt x="310448" y="352000"/>
                    </a:lnTo>
                    <a:lnTo>
                      <a:pt x="206965" y="352000"/>
                    </a:lnTo>
                    <a:close/>
                    <a:moveTo>
                      <a:pt x="296045" y="0"/>
                    </a:moveTo>
                    <a:lnTo>
                      <a:pt x="360731" y="0"/>
                    </a:lnTo>
                    <a:cubicBezTo>
                      <a:pt x="369230" y="0"/>
                      <a:pt x="376312" y="6578"/>
                      <a:pt x="376312" y="15506"/>
                    </a:cubicBezTo>
                    <a:lnTo>
                      <a:pt x="376312" y="368848"/>
                    </a:lnTo>
                    <a:lnTo>
                      <a:pt x="387644" y="368848"/>
                    </a:lnTo>
                    <a:cubicBezTo>
                      <a:pt x="396143" y="368848"/>
                      <a:pt x="403225" y="375896"/>
                      <a:pt x="403225" y="384354"/>
                    </a:cubicBezTo>
                    <a:lnTo>
                      <a:pt x="403225" y="631035"/>
                    </a:lnTo>
                    <a:cubicBezTo>
                      <a:pt x="403225" y="639493"/>
                      <a:pt x="396143" y="646541"/>
                      <a:pt x="387644" y="646541"/>
                    </a:cubicBezTo>
                    <a:lnTo>
                      <a:pt x="376312" y="646541"/>
                    </a:lnTo>
                    <a:lnTo>
                      <a:pt x="376312" y="929403"/>
                    </a:lnTo>
                    <a:cubicBezTo>
                      <a:pt x="376312" y="955716"/>
                      <a:pt x="355065" y="976390"/>
                      <a:pt x="329096" y="976390"/>
                    </a:cubicBezTo>
                    <a:lnTo>
                      <a:pt x="304544" y="976390"/>
                    </a:lnTo>
                    <a:cubicBezTo>
                      <a:pt x="298878" y="986727"/>
                      <a:pt x="288490" y="993775"/>
                      <a:pt x="275742" y="993775"/>
                    </a:cubicBezTo>
                    <a:cubicBezTo>
                      <a:pt x="257800" y="993775"/>
                      <a:pt x="243163" y="978739"/>
                      <a:pt x="243163" y="960884"/>
                    </a:cubicBezTo>
                    <a:cubicBezTo>
                      <a:pt x="243163" y="943029"/>
                      <a:pt x="257800" y="928463"/>
                      <a:pt x="275742" y="928463"/>
                    </a:cubicBezTo>
                    <a:cubicBezTo>
                      <a:pt x="288490" y="928463"/>
                      <a:pt x="298878" y="935041"/>
                      <a:pt x="304544" y="945379"/>
                    </a:cubicBezTo>
                    <a:lnTo>
                      <a:pt x="329096" y="945379"/>
                    </a:lnTo>
                    <a:cubicBezTo>
                      <a:pt x="337595" y="945379"/>
                      <a:pt x="344677" y="938331"/>
                      <a:pt x="344677" y="929403"/>
                    </a:cubicBezTo>
                    <a:lnTo>
                      <a:pt x="344677" y="631035"/>
                    </a:lnTo>
                    <a:cubicBezTo>
                      <a:pt x="344677" y="622108"/>
                      <a:pt x="351760" y="615060"/>
                      <a:pt x="360731" y="615060"/>
                    </a:cubicBezTo>
                    <a:lnTo>
                      <a:pt x="371590" y="615060"/>
                    </a:lnTo>
                    <a:lnTo>
                      <a:pt x="371590" y="400329"/>
                    </a:lnTo>
                    <a:lnTo>
                      <a:pt x="360731" y="400329"/>
                    </a:lnTo>
                    <a:cubicBezTo>
                      <a:pt x="351760" y="400329"/>
                      <a:pt x="344677" y="393281"/>
                      <a:pt x="344677" y="384354"/>
                    </a:cubicBezTo>
                    <a:lnTo>
                      <a:pt x="344677" y="31011"/>
                    </a:lnTo>
                    <a:lnTo>
                      <a:pt x="312098" y="31011"/>
                    </a:lnTo>
                    <a:lnTo>
                      <a:pt x="312098" y="291789"/>
                    </a:lnTo>
                    <a:cubicBezTo>
                      <a:pt x="312098" y="300247"/>
                      <a:pt x="305016" y="307295"/>
                      <a:pt x="296045" y="307295"/>
                    </a:cubicBezTo>
                    <a:lnTo>
                      <a:pt x="195947" y="307295"/>
                    </a:lnTo>
                    <a:cubicBezTo>
                      <a:pt x="186976" y="307295"/>
                      <a:pt x="179893" y="300247"/>
                      <a:pt x="179893" y="291789"/>
                    </a:cubicBezTo>
                    <a:lnTo>
                      <a:pt x="179893" y="269705"/>
                    </a:lnTo>
                    <a:lnTo>
                      <a:pt x="135510" y="269705"/>
                    </a:lnTo>
                    <a:lnTo>
                      <a:pt x="135510" y="291789"/>
                    </a:lnTo>
                    <a:cubicBezTo>
                      <a:pt x="135510" y="300247"/>
                      <a:pt x="128428" y="307295"/>
                      <a:pt x="119457" y="307295"/>
                    </a:cubicBezTo>
                    <a:lnTo>
                      <a:pt x="58548" y="307295"/>
                    </a:lnTo>
                    <a:lnTo>
                      <a:pt x="58548" y="384354"/>
                    </a:lnTo>
                    <a:cubicBezTo>
                      <a:pt x="58548" y="393281"/>
                      <a:pt x="51465" y="400329"/>
                      <a:pt x="42494" y="400329"/>
                    </a:cubicBezTo>
                    <a:lnTo>
                      <a:pt x="31634" y="400329"/>
                    </a:lnTo>
                    <a:lnTo>
                      <a:pt x="31634" y="615060"/>
                    </a:lnTo>
                    <a:lnTo>
                      <a:pt x="42494" y="615060"/>
                    </a:lnTo>
                    <a:cubicBezTo>
                      <a:pt x="51465" y="615060"/>
                      <a:pt x="58548" y="622108"/>
                      <a:pt x="58548" y="631035"/>
                    </a:cubicBezTo>
                    <a:lnTo>
                      <a:pt x="58548" y="929403"/>
                    </a:lnTo>
                    <a:cubicBezTo>
                      <a:pt x="58548" y="938331"/>
                      <a:pt x="65630" y="945379"/>
                      <a:pt x="74129" y="945379"/>
                    </a:cubicBezTo>
                    <a:lnTo>
                      <a:pt x="146842" y="945379"/>
                    </a:lnTo>
                    <a:cubicBezTo>
                      <a:pt x="152508" y="935041"/>
                      <a:pt x="162896" y="928463"/>
                      <a:pt x="175172" y="928463"/>
                    </a:cubicBezTo>
                    <a:cubicBezTo>
                      <a:pt x="193586" y="928463"/>
                      <a:pt x="208223" y="943029"/>
                      <a:pt x="208223" y="960884"/>
                    </a:cubicBezTo>
                    <a:cubicBezTo>
                      <a:pt x="208223" y="978739"/>
                      <a:pt x="193586" y="993775"/>
                      <a:pt x="175172" y="993775"/>
                    </a:cubicBezTo>
                    <a:cubicBezTo>
                      <a:pt x="162896" y="993775"/>
                      <a:pt x="152508" y="986727"/>
                      <a:pt x="146842" y="976390"/>
                    </a:cubicBezTo>
                    <a:lnTo>
                      <a:pt x="74129" y="976390"/>
                    </a:lnTo>
                    <a:cubicBezTo>
                      <a:pt x="48160" y="976390"/>
                      <a:pt x="26913" y="955716"/>
                      <a:pt x="26913" y="929403"/>
                    </a:cubicBezTo>
                    <a:lnTo>
                      <a:pt x="26913" y="646541"/>
                    </a:lnTo>
                    <a:lnTo>
                      <a:pt x="15581" y="646541"/>
                    </a:lnTo>
                    <a:cubicBezTo>
                      <a:pt x="7082" y="646541"/>
                      <a:pt x="0" y="639493"/>
                      <a:pt x="0" y="631035"/>
                    </a:cubicBezTo>
                    <a:lnTo>
                      <a:pt x="0" y="384354"/>
                    </a:lnTo>
                    <a:cubicBezTo>
                      <a:pt x="0" y="375896"/>
                      <a:pt x="7082" y="368848"/>
                      <a:pt x="15581" y="368848"/>
                    </a:cubicBezTo>
                    <a:lnTo>
                      <a:pt x="26913" y="368848"/>
                    </a:lnTo>
                    <a:lnTo>
                      <a:pt x="26913" y="291789"/>
                    </a:lnTo>
                    <a:cubicBezTo>
                      <a:pt x="26913" y="282862"/>
                      <a:pt x="33995" y="276283"/>
                      <a:pt x="42494" y="276283"/>
                    </a:cubicBezTo>
                    <a:lnTo>
                      <a:pt x="103876" y="276283"/>
                    </a:lnTo>
                    <a:lnTo>
                      <a:pt x="103876" y="253730"/>
                    </a:lnTo>
                    <a:cubicBezTo>
                      <a:pt x="103876" y="245272"/>
                      <a:pt x="110958" y="238224"/>
                      <a:pt x="119457" y="238224"/>
                    </a:cubicBezTo>
                    <a:lnTo>
                      <a:pt x="195947" y="238224"/>
                    </a:lnTo>
                    <a:cubicBezTo>
                      <a:pt x="204446" y="238224"/>
                      <a:pt x="211528" y="245272"/>
                      <a:pt x="211528" y="253730"/>
                    </a:cubicBezTo>
                    <a:lnTo>
                      <a:pt x="211528" y="276283"/>
                    </a:lnTo>
                    <a:lnTo>
                      <a:pt x="280464" y="276283"/>
                    </a:lnTo>
                    <a:lnTo>
                      <a:pt x="280464" y="15506"/>
                    </a:lnTo>
                    <a:cubicBezTo>
                      <a:pt x="280464" y="6578"/>
                      <a:pt x="287546" y="0"/>
                      <a:pt x="296045" y="0"/>
                    </a:cubicBezTo>
                    <a:close/>
                  </a:path>
                </a:pathLst>
              </a:custGeom>
              <a:solidFill>
                <a:srgbClr val="E9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+mn-cs"/>
                  <a:sym typeface="Huawei Sans" panose="020C0503030203020204" pitchFamily="34" charset="0"/>
                </a:endParaRPr>
              </a:p>
            </p:txBody>
          </p:sp>
          <p:sp>
            <p:nvSpPr>
              <p:cNvPr id="79" name="TextBox 122">
                <a:extLst>
                  <a:ext uri="{FF2B5EF4-FFF2-40B4-BE49-F238E27FC236}">
                    <a16:creationId xmlns:a16="http://schemas.microsoft.com/office/drawing/2014/main" xmlns="" id="{216287B6-3340-4D3C-A028-052D15CE6D45}"/>
                  </a:ext>
                </a:extLst>
              </p:cNvPr>
              <p:cNvSpPr txBox="1"/>
              <p:nvPr/>
            </p:nvSpPr>
            <p:spPr>
              <a:xfrm>
                <a:off x="4383788" y="6161726"/>
                <a:ext cx="702693" cy="238495"/>
              </a:xfrm>
              <a:prstGeom prst="rect">
                <a:avLst/>
              </a:prstGeom>
              <a:noFill/>
            </p:spPr>
            <p:txBody>
              <a:bodyPr wrap="none" lIns="68548" tIns="34274" rIns="68548" bIns="34274" rtlCol="0">
                <a:spAutoFit/>
              </a:bodyPr>
              <a:lstStyle/>
              <a:p>
                <a:pPr marL="0" marR="0" lvl="0" indent="0" algn="ctr" defTabSz="1219118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uawei Sans" panose="020C0503030203020204" pitchFamily="34" charset="0"/>
                    <a:ea typeface="方正兰亭黑简体" panose="02000000000000000000" pitchFamily="2" charset="-122"/>
                    <a:cs typeface="Aparajita" panose="020B0604020202020204" pitchFamily="34" charset="0"/>
                    <a:sym typeface="Huawei Sans" panose="020C0503030203020204" pitchFamily="34" charset="0"/>
                  </a:rPr>
                  <a:t>集群终端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uawei Sans" panose="020C0503030203020204" pitchFamily="34" charset="0"/>
                  <a:ea typeface="方正兰亭黑简体" panose="02000000000000000000" pitchFamily="2" charset="-122"/>
                  <a:cs typeface="Aparajita" panose="020B0604020202020204" pitchFamily="34" charset="0"/>
                  <a:sym typeface="Huawei Sans" panose="020C0503030203020204" pitchFamily="34" charset="0"/>
                </a:endParaRP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733E5DCE-FF68-47C6-B22C-2D28EDD34267}"/>
                </a:ext>
              </a:extLst>
            </p:cNvPr>
            <p:cNvGrpSpPr/>
            <p:nvPr/>
          </p:nvGrpSpPr>
          <p:grpSpPr>
            <a:xfrm>
              <a:off x="5240264" y="7389390"/>
              <a:ext cx="843756" cy="712416"/>
              <a:chOff x="7685662" y="5687805"/>
              <a:chExt cx="843756" cy="712416"/>
            </a:xfrm>
          </p:grpSpPr>
          <p:sp>
            <p:nvSpPr>
              <p:cNvPr id="81" name="TextBox 122">
                <a:extLst>
                  <a:ext uri="{FF2B5EF4-FFF2-40B4-BE49-F238E27FC236}">
                    <a16:creationId xmlns:a16="http://schemas.microsoft.com/office/drawing/2014/main" xmlns="" id="{7B2D850C-05F8-4599-8846-4CC67E2B34F7}"/>
                  </a:ext>
                </a:extLst>
              </p:cNvPr>
              <p:cNvSpPr txBox="1"/>
              <p:nvPr/>
            </p:nvSpPr>
            <p:spPr>
              <a:xfrm>
                <a:off x="7685662" y="6161726"/>
                <a:ext cx="843756" cy="238495"/>
              </a:xfrm>
              <a:prstGeom prst="rect">
                <a:avLst/>
              </a:prstGeom>
              <a:noFill/>
            </p:spPr>
            <p:txBody>
              <a:bodyPr wrap="none" lIns="68548" tIns="34274" rIns="68548" bIns="34274" rtlCol="0">
                <a:spAutoFit/>
              </a:bodyPr>
              <a:lstStyle/>
              <a:p>
                <a:pPr algn="ctr" defTabSz="121911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00" b="1" dirty="0">
                    <a:solidFill>
                      <a:prstClr val="black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cs typeface="Aparajita" panose="020B0604020202020204" pitchFamily="34" charset="0"/>
                    <a:sym typeface="Huawei Sans" panose="020C0503030203020204" pitchFamily="34" charset="0"/>
                  </a:rPr>
                  <a:t>物联网终端</a:t>
                </a:r>
                <a:endParaRPr lang="id-ID" sz="1100" b="1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parajita" panose="020B0604020202020204" pitchFamily="34" charset="0"/>
                  <a:sym typeface="Huawei Sans" panose="020C0503030203020204" pitchFamily="34" charset="0"/>
                </a:endParaRPr>
              </a:p>
            </p:txBody>
          </p:sp>
          <p:grpSp>
            <p:nvGrpSpPr>
              <p:cNvPr id="82" name="组合 162">
                <a:extLst>
                  <a:ext uri="{FF2B5EF4-FFF2-40B4-BE49-F238E27FC236}">
                    <a16:creationId xmlns:a16="http://schemas.microsoft.com/office/drawing/2014/main" xmlns="" id="{A74DC24D-85DC-41E6-B6EB-C80B8FEC3A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914106" y="5687805"/>
                <a:ext cx="386869" cy="367498"/>
                <a:chOff x="2465388" y="841376"/>
                <a:chExt cx="719138" cy="614363"/>
              </a:xfrm>
            </p:grpSpPr>
            <p:sp>
              <p:nvSpPr>
                <p:cNvPr id="83" name="Freeform 52">
                  <a:extLst>
                    <a:ext uri="{FF2B5EF4-FFF2-40B4-BE49-F238E27FC236}">
                      <a16:creationId xmlns:a16="http://schemas.microsoft.com/office/drawing/2014/main" xmlns="" id="{7CDCCEF7-3E47-407A-A11C-EE18639EEE0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65388" y="984251"/>
                  <a:ext cx="466725" cy="471488"/>
                </a:xfrm>
                <a:custGeom>
                  <a:avLst/>
                  <a:gdLst>
                    <a:gd name="T0" fmla="*/ 2147483646 w 300"/>
                    <a:gd name="T1" fmla="*/ 2147483646 h 300"/>
                    <a:gd name="T2" fmla="*/ 2147483646 w 300"/>
                    <a:gd name="T3" fmla="*/ 2147483646 h 300"/>
                    <a:gd name="T4" fmla="*/ 0 w 300"/>
                    <a:gd name="T5" fmla="*/ 2147483646 h 300"/>
                    <a:gd name="T6" fmla="*/ 0 w 300"/>
                    <a:gd name="T7" fmla="*/ 2147483646 h 300"/>
                    <a:gd name="T8" fmla="*/ 2147483646 w 300"/>
                    <a:gd name="T9" fmla="*/ 0 h 300"/>
                    <a:gd name="T10" fmla="*/ 2147483646 w 300"/>
                    <a:gd name="T11" fmla="*/ 0 h 300"/>
                    <a:gd name="T12" fmla="*/ 2147483646 w 300"/>
                    <a:gd name="T13" fmla="*/ 2147483646 h 300"/>
                    <a:gd name="T14" fmla="*/ 2147483646 w 300"/>
                    <a:gd name="T15" fmla="*/ 2147483646 h 300"/>
                    <a:gd name="T16" fmla="*/ 2147483646 w 300"/>
                    <a:gd name="T17" fmla="*/ 2147483646 h 300"/>
                    <a:gd name="T18" fmla="*/ 2147483646 w 300"/>
                    <a:gd name="T19" fmla="*/ 2147483646 h 300"/>
                    <a:gd name="T20" fmla="*/ 2147483646 w 300"/>
                    <a:gd name="T21" fmla="*/ 2147483646 h 300"/>
                    <a:gd name="T22" fmla="*/ 2147483646 w 300"/>
                    <a:gd name="T23" fmla="*/ 2147483646 h 300"/>
                    <a:gd name="T24" fmla="*/ 2147483646 w 300"/>
                    <a:gd name="T25" fmla="*/ 2147483646 h 300"/>
                    <a:gd name="T26" fmla="*/ 2147483646 w 300"/>
                    <a:gd name="T27" fmla="*/ 2147483646 h 3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300" h="300">
                      <a:moveTo>
                        <a:pt x="290" y="300"/>
                      </a:moveTo>
                      <a:cubicBezTo>
                        <a:pt x="10" y="300"/>
                        <a:pt x="10" y="300"/>
                        <a:pt x="10" y="300"/>
                      </a:cubicBezTo>
                      <a:cubicBezTo>
                        <a:pt x="4" y="300"/>
                        <a:pt x="0" y="295"/>
                        <a:pt x="0" y="29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96" y="0"/>
                        <a:pt x="300" y="4"/>
                        <a:pt x="300" y="10"/>
                      </a:cubicBezTo>
                      <a:cubicBezTo>
                        <a:pt x="300" y="290"/>
                        <a:pt x="300" y="290"/>
                        <a:pt x="300" y="290"/>
                      </a:cubicBezTo>
                      <a:cubicBezTo>
                        <a:pt x="300" y="295"/>
                        <a:pt x="296" y="300"/>
                        <a:pt x="290" y="300"/>
                      </a:cubicBezTo>
                      <a:close/>
                      <a:moveTo>
                        <a:pt x="12" y="288"/>
                      </a:moveTo>
                      <a:cubicBezTo>
                        <a:pt x="288" y="288"/>
                        <a:pt x="288" y="288"/>
                        <a:pt x="288" y="288"/>
                      </a:cubicBezTo>
                      <a:cubicBezTo>
                        <a:pt x="288" y="12"/>
                        <a:pt x="288" y="12"/>
                        <a:pt x="288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lnTo>
                        <a:pt x="12" y="288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84" name="Rectangle 53">
                  <a:extLst>
                    <a:ext uri="{FF2B5EF4-FFF2-40B4-BE49-F238E27FC236}">
                      <a16:creationId xmlns:a16="http://schemas.microsoft.com/office/drawing/2014/main" xmlns="" id="{4A440D6F-25E2-43D1-8324-BCF8FD2E3B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4176" y="1333501"/>
                  <a:ext cx="82550" cy="19050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85" name="Freeform 54">
                  <a:extLst>
                    <a:ext uri="{FF2B5EF4-FFF2-40B4-BE49-F238E27FC236}">
                      <a16:creationId xmlns:a16="http://schemas.microsoft.com/office/drawing/2014/main" xmlns="" id="{D937550D-992D-4D80-A208-6F7213F4B3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6526" y="841376"/>
                  <a:ext cx="508000" cy="511175"/>
                </a:xfrm>
                <a:custGeom>
                  <a:avLst/>
                  <a:gdLst>
                    <a:gd name="T0" fmla="*/ 2147483646 w 325"/>
                    <a:gd name="T1" fmla="*/ 2147483646 h 325"/>
                    <a:gd name="T2" fmla="*/ 2147483646 w 325"/>
                    <a:gd name="T3" fmla="*/ 2147483646 h 325"/>
                    <a:gd name="T4" fmla="*/ 2147483646 w 325"/>
                    <a:gd name="T5" fmla="*/ 2147483646 h 325"/>
                    <a:gd name="T6" fmla="*/ 2147483646 w 325"/>
                    <a:gd name="T7" fmla="*/ 2147483646 h 325"/>
                    <a:gd name="T8" fmla="*/ 2147483646 w 325"/>
                    <a:gd name="T9" fmla="*/ 2147483646 h 325"/>
                    <a:gd name="T10" fmla="*/ 2147483646 w 325"/>
                    <a:gd name="T11" fmla="*/ 2147483646 h 325"/>
                    <a:gd name="T12" fmla="*/ 2147483646 w 325"/>
                    <a:gd name="T13" fmla="*/ 2147483646 h 325"/>
                    <a:gd name="T14" fmla="*/ 0 w 325"/>
                    <a:gd name="T15" fmla="*/ 2147483646 h 325"/>
                    <a:gd name="T16" fmla="*/ 0 w 325"/>
                    <a:gd name="T17" fmla="*/ 2147483646 h 325"/>
                    <a:gd name="T18" fmla="*/ 2147483646 w 325"/>
                    <a:gd name="T19" fmla="*/ 0 h 325"/>
                    <a:gd name="T20" fmla="*/ 2147483646 w 325"/>
                    <a:gd name="T21" fmla="*/ 0 h 325"/>
                    <a:gd name="T22" fmla="*/ 2147483646 w 325"/>
                    <a:gd name="T23" fmla="*/ 2147483646 h 325"/>
                    <a:gd name="T24" fmla="*/ 2147483646 w 325"/>
                    <a:gd name="T25" fmla="*/ 2147483646 h 325"/>
                    <a:gd name="T26" fmla="*/ 2147483646 w 325"/>
                    <a:gd name="T27" fmla="*/ 2147483646 h 32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325" h="325">
                      <a:moveTo>
                        <a:pt x="319" y="325"/>
                      </a:moveTo>
                      <a:cubicBezTo>
                        <a:pt x="270" y="325"/>
                        <a:pt x="270" y="325"/>
                        <a:pt x="270" y="325"/>
                      </a:cubicBezTo>
                      <a:cubicBezTo>
                        <a:pt x="270" y="313"/>
                        <a:pt x="270" y="313"/>
                        <a:pt x="270" y="313"/>
                      </a:cubicBezTo>
                      <a:cubicBezTo>
                        <a:pt x="313" y="313"/>
                        <a:pt x="313" y="313"/>
                        <a:pt x="313" y="313"/>
                      </a:cubicBezTo>
                      <a:cubicBezTo>
                        <a:pt x="313" y="12"/>
                        <a:pt x="313" y="12"/>
                        <a:pt x="313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97"/>
                        <a:pt x="12" y="97"/>
                        <a:pt x="12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319" y="0"/>
                        <a:pt x="319" y="0"/>
                        <a:pt x="319" y="0"/>
                      </a:cubicBezTo>
                      <a:cubicBezTo>
                        <a:pt x="322" y="0"/>
                        <a:pt x="325" y="3"/>
                        <a:pt x="325" y="6"/>
                      </a:cubicBezTo>
                      <a:cubicBezTo>
                        <a:pt x="325" y="319"/>
                        <a:pt x="325" y="319"/>
                        <a:pt x="325" y="319"/>
                      </a:cubicBezTo>
                      <a:cubicBezTo>
                        <a:pt x="325" y="322"/>
                        <a:pt x="322" y="325"/>
                        <a:pt x="319" y="325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86" name="Freeform 55">
                  <a:extLst>
                    <a:ext uri="{FF2B5EF4-FFF2-40B4-BE49-F238E27FC236}">
                      <a16:creationId xmlns:a16="http://schemas.microsoft.com/office/drawing/2014/main" xmlns="" id="{74E2E648-0763-4F89-953B-42E8B835FC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22538" y="1042989"/>
                  <a:ext cx="352425" cy="354013"/>
                </a:xfrm>
                <a:custGeom>
                  <a:avLst/>
                  <a:gdLst>
                    <a:gd name="T0" fmla="*/ 2147483646 w 226"/>
                    <a:gd name="T1" fmla="*/ 2147483646 h 226"/>
                    <a:gd name="T2" fmla="*/ 2147483646 w 226"/>
                    <a:gd name="T3" fmla="*/ 2147483646 h 226"/>
                    <a:gd name="T4" fmla="*/ 0 w 226"/>
                    <a:gd name="T5" fmla="*/ 2147483646 h 226"/>
                    <a:gd name="T6" fmla="*/ 0 w 226"/>
                    <a:gd name="T7" fmla="*/ 2147483646 h 226"/>
                    <a:gd name="T8" fmla="*/ 2147483646 w 226"/>
                    <a:gd name="T9" fmla="*/ 0 h 226"/>
                    <a:gd name="T10" fmla="*/ 2147483646 w 226"/>
                    <a:gd name="T11" fmla="*/ 0 h 226"/>
                    <a:gd name="T12" fmla="*/ 2147483646 w 226"/>
                    <a:gd name="T13" fmla="*/ 2147483646 h 226"/>
                    <a:gd name="T14" fmla="*/ 2147483646 w 226"/>
                    <a:gd name="T15" fmla="*/ 2147483646 h 226"/>
                    <a:gd name="T16" fmla="*/ 2147483646 w 226"/>
                    <a:gd name="T17" fmla="*/ 2147483646 h 226"/>
                    <a:gd name="T18" fmla="*/ 2147483646 w 226"/>
                    <a:gd name="T19" fmla="*/ 2147483646 h 226"/>
                    <a:gd name="T20" fmla="*/ 2147483646 w 226"/>
                    <a:gd name="T21" fmla="*/ 2147483646 h 226"/>
                    <a:gd name="T22" fmla="*/ 2147483646 w 226"/>
                    <a:gd name="T23" fmla="*/ 2147483646 h 226"/>
                    <a:gd name="T24" fmla="*/ 2147483646 w 226"/>
                    <a:gd name="T25" fmla="*/ 2147483646 h 226"/>
                    <a:gd name="T26" fmla="*/ 2147483646 w 226"/>
                    <a:gd name="T27" fmla="*/ 2147483646 h 22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26" h="226">
                      <a:moveTo>
                        <a:pt x="222" y="226"/>
                      </a:moveTo>
                      <a:cubicBezTo>
                        <a:pt x="4" y="226"/>
                        <a:pt x="4" y="226"/>
                        <a:pt x="4" y="226"/>
                      </a:cubicBezTo>
                      <a:cubicBezTo>
                        <a:pt x="2" y="226"/>
                        <a:pt x="0" y="224"/>
                        <a:pt x="0" y="22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224" y="0"/>
                        <a:pt x="226" y="2"/>
                        <a:pt x="226" y="4"/>
                      </a:cubicBezTo>
                      <a:cubicBezTo>
                        <a:pt x="226" y="222"/>
                        <a:pt x="226" y="222"/>
                        <a:pt x="226" y="222"/>
                      </a:cubicBezTo>
                      <a:cubicBezTo>
                        <a:pt x="226" y="224"/>
                        <a:pt x="224" y="226"/>
                        <a:pt x="222" y="226"/>
                      </a:cubicBezTo>
                      <a:close/>
                      <a:moveTo>
                        <a:pt x="8" y="218"/>
                      </a:moveTo>
                      <a:cubicBezTo>
                        <a:pt x="218" y="218"/>
                        <a:pt x="218" y="218"/>
                        <a:pt x="218" y="218"/>
                      </a:cubicBezTo>
                      <a:cubicBezTo>
                        <a:pt x="218" y="8"/>
                        <a:pt x="218" y="8"/>
                        <a:pt x="21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218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87" name="Oval 56">
                  <a:extLst>
                    <a:ext uri="{FF2B5EF4-FFF2-40B4-BE49-F238E27FC236}">
                      <a16:creationId xmlns:a16="http://schemas.microsoft.com/office/drawing/2014/main" xmlns="" id="{47F28FD0-CAB3-4F83-8E1C-5A222B3B6D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6088" y="1316039"/>
                  <a:ext cx="50800" cy="53975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88" name="Oval 57">
                  <a:extLst>
                    <a:ext uri="{FF2B5EF4-FFF2-40B4-BE49-F238E27FC236}">
                      <a16:creationId xmlns:a16="http://schemas.microsoft.com/office/drawing/2014/main" xmlns="" id="{54CB6602-DF73-4C59-96B8-B790262B46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5463" y="1316039"/>
                  <a:ext cx="52387" cy="53975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89" name="Oval 58">
                  <a:extLst>
                    <a:ext uri="{FF2B5EF4-FFF2-40B4-BE49-F238E27FC236}">
                      <a16:creationId xmlns:a16="http://schemas.microsoft.com/office/drawing/2014/main" xmlns="" id="{D599FB06-A7A2-4B28-A8A7-CE6EABFB2A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13038" y="877889"/>
                  <a:ext cx="42862" cy="4286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0" name="Oval 59">
                  <a:extLst>
                    <a:ext uri="{FF2B5EF4-FFF2-40B4-BE49-F238E27FC236}">
                      <a16:creationId xmlns:a16="http://schemas.microsoft.com/office/drawing/2014/main" xmlns="" id="{4A0406B5-55CF-4905-B755-A7C135E9EE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03563" y="1271589"/>
                  <a:ext cx="44450" cy="444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1" name="Oval 60">
                  <a:extLst>
                    <a:ext uri="{FF2B5EF4-FFF2-40B4-BE49-F238E27FC236}">
                      <a16:creationId xmlns:a16="http://schemas.microsoft.com/office/drawing/2014/main" xmlns="" id="{2DF278FB-F8E2-44CF-99C4-E92C3257C8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03563" y="877889"/>
                  <a:ext cx="44450" cy="4286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2" name="Oval 61">
                  <a:extLst>
                    <a:ext uri="{FF2B5EF4-FFF2-40B4-BE49-F238E27FC236}">
                      <a16:creationId xmlns:a16="http://schemas.microsoft.com/office/drawing/2014/main" xmlns="" id="{11FE42E1-04B9-4E2C-84FB-7495A26965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0051" y="1019176"/>
                  <a:ext cx="23812" cy="2381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3" name="Oval 62">
                  <a:extLst>
                    <a:ext uri="{FF2B5EF4-FFF2-40B4-BE49-F238E27FC236}">
                      <a16:creationId xmlns:a16="http://schemas.microsoft.com/office/drawing/2014/main" xmlns="" id="{2D79B629-A624-447F-B288-88A7690324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6088" y="1019176"/>
                  <a:ext cx="25400" cy="2381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4" name="Oval 63">
                  <a:extLst>
                    <a:ext uri="{FF2B5EF4-FFF2-40B4-BE49-F238E27FC236}">
                      <a16:creationId xmlns:a16="http://schemas.microsoft.com/office/drawing/2014/main" xmlns="" id="{5C29BF76-31DA-4816-85F5-30B8FD5348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0051" y="1063626"/>
                  <a:ext cx="23812" cy="2381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5" name="Oval 64">
                  <a:extLst>
                    <a:ext uri="{FF2B5EF4-FFF2-40B4-BE49-F238E27FC236}">
                      <a16:creationId xmlns:a16="http://schemas.microsoft.com/office/drawing/2014/main" xmlns="" id="{4D924158-7CAB-4EF0-B1BA-3F26DF9D8B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6088" y="1063626"/>
                  <a:ext cx="25400" cy="2381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6" name="Oval 65">
                  <a:extLst>
                    <a:ext uri="{FF2B5EF4-FFF2-40B4-BE49-F238E27FC236}">
                      <a16:creationId xmlns:a16="http://schemas.microsoft.com/office/drawing/2014/main" xmlns="" id="{847B4FA9-4C39-4D5C-AD67-38AB5C3054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0051" y="1108076"/>
                  <a:ext cx="23812" cy="2381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7" name="Oval 66">
                  <a:extLst>
                    <a:ext uri="{FF2B5EF4-FFF2-40B4-BE49-F238E27FC236}">
                      <a16:creationId xmlns:a16="http://schemas.microsoft.com/office/drawing/2014/main" xmlns="" id="{D4B7D298-E656-4079-8BDA-B3E7075EE7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6088" y="1108076"/>
                  <a:ext cx="25400" cy="2381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8" name="Oval 67">
                  <a:extLst>
                    <a:ext uri="{FF2B5EF4-FFF2-40B4-BE49-F238E27FC236}">
                      <a16:creationId xmlns:a16="http://schemas.microsoft.com/office/drawing/2014/main" xmlns="" id="{70B33CE9-5591-47C6-AC71-2345B44CA8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0051" y="1152526"/>
                  <a:ext cx="23812" cy="2540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99" name="Oval 68">
                  <a:extLst>
                    <a:ext uri="{FF2B5EF4-FFF2-40B4-BE49-F238E27FC236}">
                      <a16:creationId xmlns:a16="http://schemas.microsoft.com/office/drawing/2014/main" xmlns="" id="{C2AB9544-38EB-42D6-873F-8926812768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6088" y="1152526"/>
                  <a:ext cx="25400" cy="2540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0" name="Freeform 69">
                  <a:extLst>
                    <a:ext uri="{FF2B5EF4-FFF2-40B4-BE49-F238E27FC236}">
                      <a16:creationId xmlns:a16="http://schemas.microsoft.com/office/drawing/2014/main" xmlns="" id="{233E7C9A-B579-4378-990F-B275E8FF18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2226" y="1181101"/>
                  <a:ext cx="55562" cy="57150"/>
                </a:xfrm>
                <a:custGeom>
                  <a:avLst/>
                  <a:gdLst>
                    <a:gd name="T0" fmla="*/ 0 w 35"/>
                    <a:gd name="T1" fmla="*/ 2147483646 h 36"/>
                    <a:gd name="T2" fmla="*/ 0 w 35"/>
                    <a:gd name="T3" fmla="*/ 0 h 36"/>
                    <a:gd name="T4" fmla="*/ 2147483646 w 35"/>
                    <a:gd name="T5" fmla="*/ 0 h 36"/>
                    <a:gd name="T6" fmla="*/ 2147483646 w 35"/>
                    <a:gd name="T7" fmla="*/ 2147483646 h 36"/>
                    <a:gd name="T8" fmla="*/ 2147483646 w 35"/>
                    <a:gd name="T9" fmla="*/ 0 h 36"/>
                    <a:gd name="T10" fmla="*/ 2147483646 w 35"/>
                    <a:gd name="T11" fmla="*/ 0 h 36"/>
                    <a:gd name="T12" fmla="*/ 2147483646 w 35"/>
                    <a:gd name="T13" fmla="*/ 2147483646 h 36"/>
                    <a:gd name="T14" fmla="*/ 2147483646 w 35"/>
                    <a:gd name="T15" fmla="*/ 2147483646 h 36"/>
                    <a:gd name="T16" fmla="*/ 2147483646 w 35"/>
                    <a:gd name="T17" fmla="*/ 2147483646 h 36"/>
                    <a:gd name="T18" fmla="*/ 2147483646 w 35"/>
                    <a:gd name="T19" fmla="*/ 2147483646 h 36"/>
                    <a:gd name="T20" fmla="*/ 2147483646 w 35"/>
                    <a:gd name="T21" fmla="*/ 2147483646 h 36"/>
                    <a:gd name="T22" fmla="*/ 2147483646 w 35"/>
                    <a:gd name="T23" fmla="*/ 2147483646 h 36"/>
                    <a:gd name="T24" fmla="*/ 2147483646 w 35"/>
                    <a:gd name="T25" fmla="*/ 2147483646 h 36"/>
                    <a:gd name="T26" fmla="*/ 0 w 35"/>
                    <a:gd name="T27" fmla="*/ 2147483646 h 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35" h="36">
                      <a:moveTo>
                        <a:pt x="0" y="36"/>
                      </a:move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17" y="25"/>
                      </a:lnTo>
                      <a:lnTo>
                        <a:pt x="24" y="0"/>
                      </a:lnTo>
                      <a:lnTo>
                        <a:pt x="35" y="0"/>
                      </a:lnTo>
                      <a:lnTo>
                        <a:pt x="35" y="36"/>
                      </a:lnTo>
                      <a:lnTo>
                        <a:pt x="28" y="36"/>
                      </a:lnTo>
                      <a:lnTo>
                        <a:pt x="28" y="8"/>
                      </a:lnTo>
                      <a:lnTo>
                        <a:pt x="21" y="36"/>
                      </a:lnTo>
                      <a:lnTo>
                        <a:pt x="13" y="36"/>
                      </a:lnTo>
                      <a:lnTo>
                        <a:pt x="6" y="8"/>
                      </a:lnTo>
                      <a:lnTo>
                        <a:pt x="6" y="36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1" name="Freeform 70">
                  <a:extLst>
                    <a:ext uri="{FF2B5EF4-FFF2-40B4-BE49-F238E27FC236}">
                      <a16:creationId xmlns:a16="http://schemas.microsoft.com/office/drawing/2014/main" xmlns="" id="{26FA9C6B-B3F1-4DCB-B838-54207C15DF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27313" y="1195389"/>
                  <a:ext cx="42862" cy="44450"/>
                </a:xfrm>
                <a:custGeom>
                  <a:avLst/>
                  <a:gdLst>
                    <a:gd name="T0" fmla="*/ 0 w 28"/>
                    <a:gd name="T1" fmla="*/ 2147483646 h 29"/>
                    <a:gd name="T2" fmla="*/ 2147483646 w 28"/>
                    <a:gd name="T3" fmla="*/ 2147483646 h 29"/>
                    <a:gd name="T4" fmla="*/ 2147483646 w 28"/>
                    <a:gd name="T5" fmla="*/ 2147483646 h 29"/>
                    <a:gd name="T6" fmla="*/ 2147483646 w 28"/>
                    <a:gd name="T7" fmla="*/ 0 h 29"/>
                    <a:gd name="T8" fmla="*/ 2147483646 w 28"/>
                    <a:gd name="T9" fmla="*/ 2147483646 h 29"/>
                    <a:gd name="T10" fmla="*/ 2147483646 w 28"/>
                    <a:gd name="T11" fmla="*/ 2147483646 h 29"/>
                    <a:gd name="T12" fmla="*/ 2147483646 w 28"/>
                    <a:gd name="T13" fmla="*/ 2147483646 h 29"/>
                    <a:gd name="T14" fmla="*/ 2147483646 w 28"/>
                    <a:gd name="T15" fmla="*/ 2147483646 h 29"/>
                    <a:gd name="T16" fmla="*/ 2147483646 w 28"/>
                    <a:gd name="T17" fmla="*/ 2147483646 h 29"/>
                    <a:gd name="T18" fmla="*/ 2147483646 w 28"/>
                    <a:gd name="T19" fmla="*/ 2147483646 h 29"/>
                    <a:gd name="T20" fmla="*/ 0 w 28"/>
                    <a:gd name="T21" fmla="*/ 2147483646 h 29"/>
                    <a:gd name="T22" fmla="*/ 2147483646 w 28"/>
                    <a:gd name="T23" fmla="*/ 2147483646 h 29"/>
                    <a:gd name="T24" fmla="*/ 2147483646 w 28"/>
                    <a:gd name="T25" fmla="*/ 2147483646 h 29"/>
                    <a:gd name="T26" fmla="*/ 2147483646 w 28"/>
                    <a:gd name="T27" fmla="*/ 2147483646 h 29"/>
                    <a:gd name="T28" fmla="*/ 2147483646 w 28"/>
                    <a:gd name="T29" fmla="*/ 2147483646 h 29"/>
                    <a:gd name="T30" fmla="*/ 2147483646 w 28"/>
                    <a:gd name="T31" fmla="*/ 2147483646 h 29"/>
                    <a:gd name="T32" fmla="*/ 2147483646 w 28"/>
                    <a:gd name="T33" fmla="*/ 2147483646 h 29"/>
                    <a:gd name="T34" fmla="*/ 2147483646 w 28"/>
                    <a:gd name="T35" fmla="*/ 2147483646 h 29"/>
                    <a:gd name="T36" fmla="*/ 2147483646 w 28"/>
                    <a:gd name="T37" fmla="*/ 2147483646 h 29"/>
                    <a:gd name="T38" fmla="*/ 2147483646 w 28"/>
                    <a:gd name="T39" fmla="*/ 2147483646 h 2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8" h="29">
                      <a:moveTo>
                        <a:pt x="0" y="14"/>
                      </a:moveTo>
                      <a:cubicBezTo>
                        <a:pt x="0" y="12"/>
                        <a:pt x="1" y="10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9" y="1"/>
                        <a:pt x="11" y="0"/>
                        <a:pt x="14" y="0"/>
                      </a:cubicBezTo>
                      <a:cubicBezTo>
                        <a:pt x="18" y="0"/>
                        <a:pt x="21" y="2"/>
                        <a:pt x="24" y="4"/>
                      </a:cubicBezTo>
                      <a:cubicBezTo>
                        <a:pt x="27" y="7"/>
                        <a:pt x="28" y="11"/>
                        <a:pt x="28" y="15"/>
                      </a:cubicBezTo>
                      <a:cubicBezTo>
                        <a:pt x="28" y="19"/>
                        <a:pt x="27" y="22"/>
                        <a:pt x="24" y="25"/>
                      </a:cubicBezTo>
                      <a:cubicBezTo>
                        <a:pt x="21" y="28"/>
                        <a:pt x="18" y="29"/>
                        <a:pt x="14" y="29"/>
                      </a:cubicBezTo>
                      <a:cubicBezTo>
                        <a:pt x="12" y="29"/>
                        <a:pt x="9" y="28"/>
                        <a:pt x="7" y="27"/>
                      </a:cubicBezTo>
                      <a:cubicBezTo>
                        <a:pt x="5" y="26"/>
                        <a:pt x="3" y="24"/>
                        <a:pt x="2" y="22"/>
                      </a:cubicBezTo>
                      <a:cubicBezTo>
                        <a:pt x="1" y="20"/>
                        <a:pt x="0" y="17"/>
                        <a:pt x="0" y="14"/>
                      </a:cubicBezTo>
                      <a:close/>
                      <a:moveTo>
                        <a:pt x="7" y="15"/>
                      </a:moveTo>
                      <a:cubicBezTo>
                        <a:pt x="7" y="17"/>
                        <a:pt x="8" y="19"/>
                        <a:pt x="9" y="21"/>
                      </a:cubicBezTo>
                      <a:cubicBezTo>
                        <a:pt x="11" y="22"/>
                        <a:pt x="12" y="23"/>
                        <a:pt x="14" y="23"/>
                      </a:cubicBezTo>
                      <a:cubicBezTo>
                        <a:pt x="16" y="23"/>
                        <a:pt x="17" y="22"/>
                        <a:pt x="19" y="21"/>
                      </a:cubicBezTo>
                      <a:cubicBezTo>
                        <a:pt x="20" y="19"/>
                        <a:pt x="21" y="17"/>
                        <a:pt x="21" y="15"/>
                      </a:cubicBezTo>
                      <a:cubicBezTo>
                        <a:pt x="21" y="12"/>
                        <a:pt x="20" y="10"/>
                        <a:pt x="19" y="9"/>
                      </a:cubicBezTo>
                      <a:cubicBezTo>
                        <a:pt x="17" y="7"/>
                        <a:pt x="16" y="6"/>
                        <a:pt x="14" y="6"/>
                      </a:cubicBezTo>
                      <a:cubicBezTo>
                        <a:pt x="12" y="6"/>
                        <a:pt x="11" y="7"/>
                        <a:pt x="9" y="9"/>
                      </a:cubicBezTo>
                      <a:cubicBezTo>
                        <a:pt x="8" y="10"/>
                        <a:pt x="7" y="12"/>
                        <a:pt x="7" y="15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2" name="Freeform 71">
                  <a:extLst>
                    <a:ext uri="{FF2B5EF4-FFF2-40B4-BE49-F238E27FC236}">
                      <a16:creationId xmlns:a16="http://schemas.microsoft.com/office/drawing/2014/main" xmlns="" id="{078F83FF-6CA0-4AEE-9B56-1C62944ADF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76526" y="1181101"/>
                  <a:ext cx="42862" cy="58738"/>
                </a:xfrm>
                <a:custGeom>
                  <a:avLst/>
                  <a:gdLst>
                    <a:gd name="T0" fmla="*/ 2147483646 w 27"/>
                    <a:gd name="T1" fmla="*/ 2147483646 h 38"/>
                    <a:gd name="T2" fmla="*/ 2147483646 w 27"/>
                    <a:gd name="T3" fmla="*/ 2147483646 h 38"/>
                    <a:gd name="T4" fmla="*/ 2147483646 w 27"/>
                    <a:gd name="T5" fmla="*/ 2147483646 h 38"/>
                    <a:gd name="T6" fmla="*/ 2147483646 w 27"/>
                    <a:gd name="T7" fmla="*/ 2147483646 h 38"/>
                    <a:gd name="T8" fmla="*/ 2147483646 w 27"/>
                    <a:gd name="T9" fmla="*/ 2147483646 h 38"/>
                    <a:gd name="T10" fmla="*/ 2147483646 w 27"/>
                    <a:gd name="T11" fmla="*/ 2147483646 h 38"/>
                    <a:gd name="T12" fmla="*/ 0 w 27"/>
                    <a:gd name="T13" fmla="*/ 2147483646 h 38"/>
                    <a:gd name="T14" fmla="*/ 2147483646 w 27"/>
                    <a:gd name="T15" fmla="*/ 2147483646 h 38"/>
                    <a:gd name="T16" fmla="*/ 2147483646 w 27"/>
                    <a:gd name="T17" fmla="*/ 2147483646 h 38"/>
                    <a:gd name="T18" fmla="*/ 2147483646 w 27"/>
                    <a:gd name="T19" fmla="*/ 2147483646 h 38"/>
                    <a:gd name="T20" fmla="*/ 2147483646 w 27"/>
                    <a:gd name="T21" fmla="*/ 0 h 38"/>
                    <a:gd name="T22" fmla="*/ 2147483646 w 27"/>
                    <a:gd name="T23" fmla="*/ 0 h 38"/>
                    <a:gd name="T24" fmla="*/ 2147483646 w 27"/>
                    <a:gd name="T25" fmla="*/ 2147483646 h 38"/>
                    <a:gd name="T26" fmla="*/ 2147483646 w 27"/>
                    <a:gd name="T27" fmla="*/ 2147483646 h 38"/>
                    <a:gd name="T28" fmla="*/ 2147483646 w 27"/>
                    <a:gd name="T29" fmla="*/ 2147483646 h 38"/>
                    <a:gd name="T30" fmla="*/ 2147483646 w 27"/>
                    <a:gd name="T31" fmla="*/ 2147483646 h 38"/>
                    <a:gd name="T32" fmla="*/ 2147483646 w 27"/>
                    <a:gd name="T33" fmla="*/ 2147483646 h 38"/>
                    <a:gd name="T34" fmla="*/ 2147483646 w 27"/>
                    <a:gd name="T35" fmla="*/ 2147483646 h 38"/>
                    <a:gd name="T36" fmla="*/ 2147483646 w 27"/>
                    <a:gd name="T37" fmla="*/ 2147483646 h 38"/>
                    <a:gd name="T38" fmla="*/ 2147483646 w 27"/>
                    <a:gd name="T39" fmla="*/ 2147483646 h 38"/>
                    <a:gd name="T40" fmla="*/ 2147483646 w 27"/>
                    <a:gd name="T41" fmla="*/ 2147483646 h 38"/>
                    <a:gd name="T42" fmla="*/ 2147483646 w 27"/>
                    <a:gd name="T43" fmla="*/ 2147483646 h 3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27" h="38">
                      <a:moveTo>
                        <a:pt x="27" y="37"/>
                      </a:move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19" y="35"/>
                        <a:pt x="18" y="36"/>
                        <a:pt x="16" y="37"/>
                      </a:cubicBezTo>
                      <a:cubicBezTo>
                        <a:pt x="15" y="38"/>
                        <a:pt x="13" y="38"/>
                        <a:pt x="11" y="38"/>
                      </a:cubicBezTo>
                      <a:cubicBezTo>
                        <a:pt x="8" y="38"/>
                        <a:pt x="6" y="37"/>
                        <a:pt x="3" y="34"/>
                      </a:cubicBezTo>
                      <a:cubicBezTo>
                        <a:pt x="1" y="32"/>
                        <a:pt x="0" y="28"/>
                        <a:pt x="0" y="24"/>
                      </a:cubicBezTo>
                      <a:cubicBezTo>
                        <a:pt x="0" y="19"/>
                        <a:pt x="1" y="15"/>
                        <a:pt x="3" y="13"/>
                      </a:cubicBezTo>
                      <a:cubicBezTo>
                        <a:pt x="6" y="11"/>
                        <a:pt x="8" y="9"/>
                        <a:pt x="12" y="9"/>
                      </a:cubicBezTo>
                      <a:cubicBezTo>
                        <a:pt x="15" y="9"/>
                        <a:pt x="17" y="11"/>
                        <a:pt x="20" y="13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lnTo>
                        <a:pt x="27" y="37"/>
                      </a:lnTo>
                      <a:close/>
                      <a:moveTo>
                        <a:pt x="7" y="23"/>
                      </a:moveTo>
                      <a:cubicBezTo>
                        <a:pt x="7" y="26"/>
                        <a:pt x="8" y="28"/>
                        <a:pt x="9" y="29"/>
                      </a:cubicBezTo>
                      <a:cubicBezTo>
                        <a:pt x="10" y="31"/>
                        <a:pt x="11" y="32"/>
                        <a:pt x="14" y="32"/>
                      </a:cubicBezTo>
                      <a:cubicBezTo>
                        <a:pt x="15" y="32"/>
                        <a:pt x="17" y="32"/>
                        <a:pt x="18" y="30"/>
                      </a:cubicBezTo>
                      <a:cubicBezTo>
                        <a:pt x="19" y="29"/>
                        <a:pt x="20" y="27"/>
                        <a:pt x="20" y="24"/>
                      </a:cubicBezTo>
                      <a:cubicBezTo>
                        <a:pt x="20" y="21"/>
                        <a:pt x="19" y="18"/>
                        <a:pt x="18" y="17"/>
                      </a:cubicBezTo>
                      <a:cubicBezTo>
                        <a:pt x="17" y="16"/>
                        <a:pt x="15" y="15"/>
                        <a:pt x="13" y="15"/>
                      </a:cubicBezTo>
                      <a:cubicBezTo>
                        <a:pt x="12" y="15"/>
                        <a:pt x="10" y="16"/>
                        <a:pt x="9" y="17"/>
                      </a:cubicBezTo>
                      <a:cubicBezTo>
                        <a:pt x="8" y="18"/>
                        <a:pt x="7" y="20"/>
                        <a:pt x="7" y="23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3" name="Freeform 72">
                  <a:extLst>
                    <a:ext uri="{FF2B5EF4-FFF2-40B4-BE49-F238E27FC236}">
                      <a16:creationId xmlns:a16="http://schemas.microsoft.com/office/drawing/2014/main" xmlns="" id="{4587B1BC-DCB0-42A5-9641-FC0644868B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0501" y="1196976"/>
                  <a:ext cx="36512" cy="42863"/>
                </a:xfrm>
                <a:custGeom>
                  <a:avLst/>
                  <a:gdLst>
                    <a:gd name="T0" fmla="*/ 2147483646 w 24"/>
                    <a:gd name="T1" fmla="*/ 2147483646 h 28"/>
                    <a:gd name="T2" fmla="*/ 2147483646 w 24"/>
                    <a:gd name="T3" fmla="*/ 2147483646 h 28"/>
                    <a:gd name="T4" fmla="*/ 2147483646 w 24"/>
                    <a:gd name="T5" fmla="*/ 2147483646 h 28"/>
                    <a:gd name="T6" fmla="*/ 2147483646 w 24"/>
                    <a:gd name="T7" fmla="*/ 2147483646 h 28"/>
                    <a:gd name="T8" fmla="*/ 2147483646 w 24"/>
                    <a:gd name="T9" fmla="*/ 2147483646 h 28"/>
                    <a:gd name="T10" fmla="*/ 2147483646 w 24"/>
                    <a:gd name="T11" fmla="*/ 2147483646 h 28"/>
                    <a:gd name="T12" fmla="*/ 0 w 24"/>
                    <a:gd name="T13" fmla="*/ 2147483646 h 28"/>
                    <a:gd name="T14" fmla="*/ 0 w 24"/>
                    <a:gd name="T15" fmla="*/ 0 h 28"/>
                    <a:gd name="T16" fmla="*/ 2147483646 w 24"/>
                    <a:gd name="T17" fmla="*/ 0 h 28"/>
                    <a:gd name="T18" fmla="*/ 2147483646 w 24"/>
                    <a:gd name="T19" fmla="*/ 2147483646 h 28"/>
                    <a:gd name="T20" fmla="*/ 2147483646 w 24"/>
                    <a:gd name="T21" fmla="*/ 2147483646 h 28"/>
                    <a:gd name="T22" fmla="*/ 2147483646 w 24"/>
                    <a:gd name="T23" fmla="*/ 2147483646 h 28"/>
                    <a:gd name="T24" fmla="*/ 2147483646 w 24"/>
                    <a:gd name="T25" fmla="*/ 2147483646 h 28"/>
                    <a:gd name="T26" fmla="*/ 2147483646 w 24"/>
                    <a:gd name="T27" fmla="*/ 2147483646 h 28"/>
                    <a:gd name="T28" fmla="*/ 2147483646 w 24"/>
                    <a:gd name="T29" fmla="*/ 2147483646 h 28"/>
                    <a:gd name="T30" fmla="*/ 2147483646 w 24"/>
                    <a:gd name="T31" fmla="*/ 2147483646 h 28"/>
                    <a:gd name="T32" fmla="*/ 2147483646 w 24"/>
                    <a:gd name="T33" fmla="*/ 0 h 28"/>
                    <a:gd name="T34" fmla="*/ 2147483646 w 24"/>
                    <a:gd name="T35" fmla="*/ 0 h 28"/>
                    <a:gd name="T36" fmla="*/ 2147483646 w 24"/>
                    <a:gd name="T37" fmla="*/ 2147483646 h 28"/>
                    <a:gd name="T38" fmla="*/ 2147483646 w 24"/>
                    <a:gd name="T39" fmla="*/ 2147483646 h 2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4" h="28">
                      <a:moveTo>
                        <a:pt x="18" y="27"/>
                      </a:move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7" y="25"/>
                        <a:pt x="15" y="26"/>
                        <a:pt x="14" y="27"/>
                      </a:cubicBezTo>
                      <a:cubicBezTo>
                        <a:pt x="12" y="28"/>
                        <a:pt x="11" y="28"/>
                        <a:pt x="9" y="28"/>
                      </a:cubicBezTo>
                      <a:cubicBezTo>
                        <a:pt x="7" y="28"/>
                        <a:pt x="5" y="28"/>
                        <a:pt x="4" y="27"/>
                      </a:cubicBezTo>
                      <a:cubicBezTo>
                        <a:pt x="2" y="26"/>
                        <a:pt x="1" y="25"/>
                        <a:pt x="1" y="23"/>
                      </a:cubicBezTo>
                      <a:cubicBezTo>
                        <a:pt x="0" y="22"/>
                        <a:pt x="0" y="20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7" y="19"/>
                        <a:pt x="7" y="20"/>
                      </a:cubicBezTo>
                      <a:cubicBezTo>
                        <a:pt x="8" y="21"/>
                        <a:pt x="8" y="21"/>
                        <a:pt x="9" y="22"/>
                      </a:cubicBezTo>
                      <a:cubicBezTo>
                        <a:pt x="9" y="22"/>
                        <a:pt x="10" y="22"/>
                        <a:pt x="11" y="22"/>
                      </a:cubicBezTo>
                      <a:cubicBezTo>
                        <a:pt x="13" y="22"/>
                        <a:pt x="14" y="22"/>
                        <a:pt x="15" y="21"/>
                      </a:cubicBezTo>
                      <a:cubicBezTo>
                        <a:pt x="16" y="21"/>
                        <a:pt x="16" y="20"/>
                        <a:pt x="17" y="19"/>
                      </a:cubicBezTo>
                      <a:cubicBezTo>
                        <a:pt x="17" y="18"/>
                        <a:pt x="17" y="15"/>
                        <a:pt x="17" y="12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lnTo>
                        <a:pt x="18" y="27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4" name="Rectangle 73">
                  <a:extLst>
                    <a:ext uri="{FF2B5EF4-FFF2-40B4-BE49-F238E27FC236}">
                      <a16:creationId xmlns:a16="http://schemas.microsoft.com/office/drawing/2014/main" xmlns="" id="{AD3468BE-D9F8-4D33-B1E1-7EB8B5DD6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9713" y="1181101"/>
                  <a:ext cx="11112" cy="57150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5" name="Freeform 74">
                  <a:extLst>
                    <a:ext uri="{FF2B5EF4-FFF2-40B4-BE49-F238E27FC236}">
                      <a16:creationId xmlns:a16="http://schemas.microsoft.com/office/drawing/2014/main" xmlns="" id="{2B96B86B-5B8E-4DC7-95D4-6AD69B5467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98763" y="1195389"/>
                  <a:ext cx="39687" cy="44450"/>
                </a:xfrm>
                <a:custGeom>
                  <a:avLst/>
                  <a:gdLst>
                    <a:gd name="T0" fmla="*/ 2147483646 w 26"/>
                    <a:gd name="T1" fmla="*/ 2147483646 h 29"/>
                    <a:gd name="T2" fmla="*/ 2147483646 w 26"/>
                    <a:gd name="T3" fmla="*/ 2147483646 h 29"/>
                    <a:gd name="T4" fmla="*/ 2147483646 w 26"/>
                    <a:gd name="T5" fmla="*/ 2147483646 h 29"/>
                    <a:gd name="T6" fmla="*/ 2147483646 w 26"/>
                    <a:gd name="T7" fmla="*/ 2147483646 h 29"/>
                    <a:gd name="T8" fmla="*/ 2147483646 w 26"/>
                    <a:gd name="T9" fmla="*/ 2147483646 h 29"/>
                    <a:gd name="T10" fmla="*/ 0 w 26"/>
                    <a:gd name="T11" fmla="*/ 2147483646 h 29"/>
                    <a:gd name="T12" fmla="*/ 2147483646 w 26"/>
                    <a:gd name="T13" fmla="*/ 2147483646 h 29"/>
                    <a:gd name="T14" fmla="*/ 2147483646 w 26"/>
                    <a:gd name="T15" fmla="*/ 0 h 29"/>
                    <a:gd name="T16" fmla="*/ 2147483646 w 26"/>
                    <a:gd name="T17" fmla="*/ 2147483646 h 29"/>
                    <a:gd name="T18" fmla="*/ 2147483646 w 26"/>
                    <a:gd name="T19" fmla="*/ 2147483646 h 29"/>
                    <a:gd name="T20" fmla="*/ 2147483646 w 26"/>
                    <a:gd name="T21" fmla="*/ 2147483646 h 29"/>
                    <a:gd name="T22" fmla="*/ 2147483646 w 26"/>
                    <a:gd name="T23" fmla="*/ 2147483646 h 29"/>
                    <a:gd name="T24" fmla="*/ 2147483646 w 26"/>
                    <a:gd name="T25" fmla="*/ 2147483646 h 29"/>
                    <a:gd name="T26" fmla="*/ 2147483646 w 26"/>
                    <a:gd name="T27" fmla="*/ 2147483646 h 29"/>
                    <a:gd name="T28" fmla="*/ 2147483646 w 26"/>
                    <a:gd name="T29" fmla="*/ 2147483646 h 29"/>
                    <a:gd name="T30" fmla="*/ 2147483646 w 26"/>
                    <a:gd name="T31" fmla="*/ 2147483646 h 29"/>
                    <a:gd name="T32" fmla="*/ 2147483646 w 26"/>
                    <a:gd name="T33" fmla="*/ 2147483646 h 29"/>
                    <a:gd name="T34" fmla="*/ 2147483646 w 26"/>
                    <a:gd name="T35" fmla="*/ 2147483646 h 29"/>
                    <a:gd name="T36" fmla="*/ 2147483646 w 26"/>
                    <a:gd name="T37" fmla="*/ 2147483646 h 29"/>
                    <a:gd name="T38" fmla="*/ 2147483646 w 26"/>
                    <a:gd name="T39" fmla="*/ 2147483646 h 29"/>
                    <a:gd name="T40" fmla="*/ 2147483646 w 26"/>
                    <a:gd name="T41" fmla="*/ 2147483646 h 2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26" h="29">
                      <a:moveTo>
                        <a:pt x="18" y="20"/>
                      </a:move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4"/>
                        <a:pt x="23" y="26"/>
                        <a:pt x="21" y="27"/>
                      </a:cubicBezTo>
                      <a:cubicBezTo>
                        <a:pt x="19" y="28"/>
                        <a:pt x="17" y="29"/>
                        <a:pt x="14" y="29"/>
                      </a:cubicBezTo>
                      <a:cubicBezTo>
                        <a:pt x="9" y="29"/>
                        <a:pt x="5" y="27"/>
                        <a:pt x="3" y="24"/>
                      </a:cubicBezTo>
                      <a:cubicBezTo>
                        <a:pt x="1" y="22"/>
                        <a:pt x="0" y="19"/>
                        <a:pt x="0" y="15"/>
                      </a:cubicBezTo>
                      <a:cubicBezTo>
                        <a:pt x="0" y="10"/>
                        <a:pt x="2" y="7"/>
                        <a:pt x="4" y="4"/>
                      </a:cubicBezTo>
                      <a:cubicBezTo>
                        <a:pt x="6" y="2"/>
                        <a:pt x="9" y="0"/>
                        <a:pt x="13" y="0"/>
                      </a:cubicBezTo>
                      <a:cubicBezTo>
                        <a:pt x="17" y="0"/>
                        <a:pt x="20" y="2"/>
                        <a:pt x="22" y="4"/>
                      </a:cubicBezTo>
                      <a:cubicBezTo>
                        <a:pt x="25" y="7"/>
                        <a:pt x="26" y="11"/>
                        <a:pt x="26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9"/>
                        <a:pt x="8" y="21"/>
                        <a:pt x="10" y="22"/>
                      </a:cubicBezTo>
                      <a:cubicBezTo>
                        <a:pt x="11" y="23"/>
                        <a:pt x="12" y="24"/>
                        <a:pt x="14" y="24"/>
                      </a:cubicBezTo>
                      <a:cubicBezTo>
                        <a:pt x="15" y="24"/>
                        <a:pt x="16" y="23"/>
                        <a:pt x="17" y="23"/>
                      </a:cubicBezTo>
                      <a:cubicBezTo>
                        <a:pt x="17" y="22"/>
                        <a:pt x="18" y="21"/>
                        <a:pt x="18" y="20"/>
                      </a:cubicBezTo>
                      <a:close/>
                      <a:moveTo>
                        <a:pt x="19" y="12"/>
                      </a:moveTo>
                      <a:cubicBezTo>
                        <a:pt x="19" y="10"/>
                        <a:pt x="18" y="9"/>
                        <a:pt x="17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2" y="6"/>
                        <a:pt x="10" y="7"/>
                        <a:pt x="9" y="8"/>
                      </a:cubicBezTo>
                      <a:cubicBezTo>
                        <a:pt x="8" y="9"/>
                        <a:pt x="8" y="10"/>
                        <a:pt x="8" y="12"/>
                      </a:cubicBezTo>
                      <a:lnTo>
                        <a:pt x="19" y="12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6" name="Oval 75">
                  <a:extLst>
                    <a:ext uri="{FF2B5EF4-FFF2-40B4-BE49-F238E27FC236}">
                      <a16:creationId xmlns:a16="http://schemas.microsoft.com/office/drawing/2014/main" xmlns="" id="{25014F14-0D9B-4316-AD26-93F9528021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93980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7" name="Oval 76">
                  <a:extLst>
                    <a:ext uri="{FF2B5EF4-FFF2-40B4-BE49-F238E27FC236}">
                      <a16:creationId xmlns:a16="http://schemas.microsoft.com/office/drawing/2014/main" xmlns="" id="{8A64C6D6-BAA0-45B4-A0EA-09C204A09A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8905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8" name="Oval 77">
                  <a:extLst>
                    <a:ext uri="{FF2B5EF4-FFF2-40B4-BE49-F238E27FC236}">
                      <a16:creationId xmlns:a16="http://schemas.microsoft.com/office/drawing/2014/main" xmlns="" id="{B482146D-1048-4E18-B22B-9D8C1AB9EA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16263" y="93980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09" name="Oval 78">
                  <a:extLst>
                    <a:ext uri="{FF2B5EF4-FFF2-40B4-BE49-F238E27FC236}">
                      <a16:creationId xmlns:a16="http://schemas.microsoft.com/office/drawing/2014/main" xmlns="" id="{EFE0C9A9-8B61-4F1D-B94B-E3009A4062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4163" y="939801"/>
                  <a:ext cx="17462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0" name="Oval 79">
                  <a:extLst>
                    <a:ext uri="{FF2B5EF4-FFF2-40B4-BE49-F238E27FC236}">
                      <a16:creationId xmlns:a16="http://schemas.microsoft.com/office/drawing/2014/main" xmlns="" id="{B38A73FD-1B96-4A3F-833A-723907D957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1788" y="93980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1" name="Oval 80">
                  <a:extLst>
                    <a:ext uri="{FF2B5EF4-FFF2-40B4-BE49-F238E27FC236}">
                      <a16:creationId xmlns:a16="http://schemas.microsoft.com/office/drawing/2014/main" xmlns="" id="{AD4EF850-4429-4F69-8D94-AF95C5FC93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1001" y="939801"/>
                  <a:ext cx="17462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2" name="Oval 81">
                  <a:extLst>
                    <a:ext uri="{FF2B5EF4-FFF2-40B4-BE49-F238E27FC236}">
                      <a16:creationId xmlns:a16="http://schemas.microsoft.com/office/drawing/2014/main" xmlns="" id="{EE108D30-58DB-45C1-9B52-4B528C4D2E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1788" y="8905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3" name="Oval 82">
                  <a:extLst>
                    <a:ext uri="{FF2B5EF4-FFF2-40B4-BE49-F238E27FC236}">
                      <a16:creationId xmlns:a16="http://schemas.microsoft.com/office/drawing/2014/main" xmlns="" id="{95FB66B0-FDA2-44C4-AFBB-BA5906EA04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0213" y="93980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4" name="Oval 83">
                  <a:extLst>
                    <a:ext uri="{FF2B5EF4-FFF2-40B4-BE49-F238E27FC236}">
                      <a16:creationId xmlns:a16="http://schemas.microsoft.com/office/drawing/2014/main" xmlns="" id="{EFA7057C-63FA-4737-B9AD-971C927469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17838" y="93980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5" name="Oval 84">
                  <a:extLst>
                    <a:ext uri="{FF2B5EF4-FFF2-40B4-BE49-F238E27FC236}">
                      <a16:creationId xmlns:a16="http://schemas.microsoft.com/office/drawing/2014/main" xmlns="" id="{7AEFC569-F7AA-4CD2-9134-53FABE3944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25738" y="93980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6" name="Oval 85">
                  <a:extLst>
                    <a:ext uri="{FF2B5EF4-FFF2-40B4-BE49-F238E27FC236}">
                      <a16:creationId xmlns:a16="http://schemas.microsoft.com/office/drawing/2014/main" xmlns="" id="{4A38431C-A2B7-4303-A09E-FAF682CB07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3363" y="93980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7" name="Oval 86">
                  <a:extLst>
                    <a:ext uri="{FF2B5EF4-FFF2-40B4-BE49-F238E27FC236}">
                      <a16:creationId xmlns:a16="http://schemas.microsoft.com/office/drawing/2014/main" xmlns="" id="{BE6E598D-B723-40D2-B337-A07E9A5F8A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3363" y="8905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8" name="Oval 87">
                  <a:extLst>
                    <a:ext uri="{FF2B5EF4-FFF2-40B4-BE49-F238E27FC236}">
                      <a16:creationId xmlns:a16="http://schemas.microsoft.com/office/drawing/2014/main" xmlns="" id="{D83FAB6B-0CA6-4B41-9A11-624A44CE19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4163" y="890589"/>
                  <a:ext cx="17462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19" name="Oval 88">
                  <a:extLst>
                    <a:ext uri="{FF2B5EF4-FFF2-40B4-BE49-F238E27FC236}">
                      <a16:creationId xmlns:a16="http://schemas.microsoft.com/office/drawing/2014/main" xmlns="" id="{A8C6A5D0-98AB-456F-9224-78ACD9E2B2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1001" y="890589"/>
                  <a:ext cx="17462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0" name="Oval 89">
                  <a:extLst>
                    <a:ext uri="{FF2B5EF4-FFF2-40B4-BE49-F238E27FC236}">
                      <a16:creationId xmlns:a16="http://schemas.microsoft.com/office/drawing/2014/main" xmlns="" id="{B17E44CC-8922-422D-8EAC-C18044628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0213" y="8905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1" name="Oval 90">
                  <a:extLst>
                    <a:ext uri="{FF2B5EF4-FFF2-40B4-BE49-F238E27FC236}">
                      <a16:creationId xmlns:a16="http://schemas.microsoft.com/office/drawing/2014/main" xmlns="" id="{3CF5F4D4-AB53-4945-8671-864914BA6F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17838" y="8905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2" name="Oval 91">
                  <a:extLst>
                    <a:ext uri="{FF2B5EF4-FFF2-40B4-BE49-F238E27FC236}">
                      <a16:creationId xmlns:a16="http://schemas.microsoft.com/office/drawing/2014/main" xmlns="" id="{071A8858-83E3-469E-B1B0-02E12167BB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17838" y="1235076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3" name="Oval 92">
                  <a:extLst>
                    <a:ext uri="{FF2B5EF4-FFF2-40B4-BE49-F238E27FC236}">
                      <a16:creationId xmlns:a16="http://schemas.microsoft.com/office/drawing/2014/main" xmlns="" id="{F9EA3BF7-6468-45E3-9406-2748DA90CA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0213" y="1235076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4" name="Oval 93">
                  <a:extLst>
                    <a:ext uri="{FF2B5EF4-FFF2-40B4-BE49-F238E27FC236}">
                      <a16:creationId xmlns:a16="http://schemas.microsoft.com/office/drawing/2014/main" xmlns="" id="{8F505D20-E083-41DF-82A2-E36ADFDC04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1001" y="1235076"/>
                  <a:ext cx="17462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5" name="Oval 94">
                  <a:extLst>
                    <a:ext uri="{FF2B5EF4-FFF2-40B4-BE49-F238E27FC236}">
                      <a16:creationId xmlns:a16="http://schemas.microsoft.com/office/drawing/2014/main" xmlns="" id="{2D6794B1-6387-4564-BB6C-0A6C85881A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0213" y="12842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6" name="Oval 95">
                  <a:extLst>
                    <a:ext uri="{FF2B5EF4-FFF2-40B4-BE49-F238E27FC236}">
                      <a16:creationId xmlns:a16="http://schemas.microsoft.com/office/drawing/2014/main" xmlns="" id="{44E2105C-9636-4E96-B296-7FCAA96807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16263" y="1235076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7" name="Oval 96">
                  <a:extLst>
                    <a:ext uri="{FF2B5EF4-FFF2-40B4-BE49-F238E27FC236}">
                      <a16:creationId xmlns:a16="http://schemas.microsoft.com/office/drawing/2014/main" xmlns="" id="{385CBB3D-CC11-4E11-ACEB-84CE851941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1235076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8" name="Oval 97">
                  <a:extLst>
                    <a:ext uri="{FF2B5EF4-FFF2-40B4-BE49-F238E27FC236}">
                      <a16:creationId xmlns:a16="http://schemas.microsoft.com/office/drawing/2014/main" xmlns="" id="{876697D4-13D4-4AEF-A70F-74E548EB56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12842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29" name="Oval 98">
                  <a:extLst>
                    <a:ext uri="{FF2B5EF4-FFF2-40B4-BE49-F238E27FC236}">
                      <a16:creationId xmlns:a16="http://schemas.microsoft.com/office/drawing/2014/main" xmlns="" id="{DA4C8FA6-D139-4537-9966-FD346F97D0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17838" y="128428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0" name="Oval 99">
                  <a:extLst>
                    <a:ext uri="{FF2B5EF4-FFF2-40B4-BE49-F238E27FC236}">
                      <a16:creationId xmlns:a16="http://schemas.microsoft.com/office/drawing/2014/main" xmlns="" id="{BC46F7B3-64BB-49F6-9929-4AD02A79A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1001" y="1284289"/>
                  <a:ext cx="17462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1" name="Oval 100">
                  <a:extLst>
                    <a:ext uri="{FF2B5EF4-FFF2-40B4-BE49-F238E27FC236}">
                      <a16:creationId xmlns:a16="http://schemas.microsoft.com/office/drawing/2014/main" xmlns="" id="{B4F062CE-7C9C-4651-B78B-2DF248981B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989014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2" name="Oval 101">
                  <a:extLst>
                    <a:ext uri="{FF2B5EF4-FFF2-40B4-BE49-F238E27FC236}">
                      <a16:creationId xmlns:a16="http://schemas.microsoft.com/office/drawing/2014/main" xmlns="" id="{937BF072-8131-4C13-92B2-558963EEEF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1038226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3" name="Oval 102">
                  <a:extLst>
                    <a:ext uri="{FF2B5EF4-FFF2-40B4-BE49-F238E27FC236}">
                      <a16:creationId xmlns:a16="http://schemas.microsoft.com/office/drawing/2014/main" xmlns="" id="{5C5E6CE6-75B7-4EDA-9C99-9B3741E752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108743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4" name="Oval 103">
                  <a:extLst>
                    <a:ext uri="{FF2B5EF4-FFF2-40B4-BE49-F238E27FC236}">
                      <a16:creationId xmlns:a16="http://schemas.microsoft.com/office/drawing/2014/main" xmlns="" id="{7C50B9E1-757E-48BD-A876-50BA7842F5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16263" y="1038226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5" name="Oval 104">
                  <a:extLst>
                    <a:ext uri="{FF2B5EF4-FFF2-40B4-BE49-F238E27FC236}">
                      <a16:creationId xmlns:a16="http://schemas.microsoft.com/office/drawing/2014/main" xmlns="" id="{079AA0D4-8AC4-4F4E-A828-8E6C74EFCB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113665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6" name="Oval 105">
                  <a:extLst>
                    <a:ext uri="{FF2B5EF4-FFF2-40B4-BE49-F238E27FC236}">
                      <a16:creationId xmlns:a16="http://schemas.microsoft.com/office/drawing/2014/main" xmlns="" id="{740E6B68-1AD0-452B-87A7-E9E2B17534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8638" y="1185864"/>
                  <a:ext cx="19050" cy="20638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7" name="Oval 106">
                  <a:extLst>
                    <a:ext uri="{FF2B5EF4-FFF2-40B4-BE49-F238E27FC236}">
                      <a16:creationId xmlns:a16="http://schemas.microsoft.com/office/drawing/2014/main" xmlns="" id="{BEE7880B-48FE-4210-AA11-F08AAC3415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16263" y="989014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8" name="Oval 107">
                  <a:extLst>
                    <a:ext uri="{FF2B5EF4-FFF2-40B4-BE49-F238E27FC236}">
                      <a16:creationId xmlns:a16="http://schemas.microsoft.com/office/drawing/2014/main" xmlns="" id="{798F33D4-6DEC-4CBF-AB56-F4CE007ACC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16263" y="1087439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9" name="Oval 108">
                  <a:extLst>
                    <a:ext uri="{FF2B5EF4-FFF2-40B4-BE49-F238E27FC236}">
                      <a16:creationId xmlns:a16="http://schemas.microsoft.com/office/drawing/2014/main" xmlns="" id="{31084B2D-2C4A-49A5-9F72-C7DB06E9E0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16263" y="1136651"/>
                  <a:ext cx="19050" cy="19050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40" name="Oval 109">
                  <a:extLst>
                    <a:ext uri="{FF2B5EF4-FFF2-40B4-BE49-F238E27FC236}">
                      <a16:creationId xmlns:a16="http://schemas.microsoft.com/office/drawing/2014/main" xmlns="" id="{86FFE994-4D37-4AD9-9347-4AA5A53FBA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16263" y="1185864"/>
                  <a:ext cx="19050" cy="20638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40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</p:grp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9A77DDAB-BF83-4A5D-9BDD-C255221D58B6}"/>
                </a:ext>
              </a:extLst>
            </p:cNvPr>
            <p:cNvGrpSpPr/>
            <p:nvPr/>
          </p:nvGrpSpPr>
          <p:grpSpPr>
            <a:xfrm>
              <a:off x="6292689" y="7347994"/>
              <a:ext cx="561628" cy="753812"/>
              <a:chOff x="8757994" y="5646409"/>
              <a:chExt cx="561628" cy="753812"/>
            </a:xfrm>
          </p:grpSpPr>
          <p:grpSp>
            <p:nvGrpSpPr>
              <p:cNvPr id="142" name="组合 790">
                <a:extLst>
                  <a:ext uri="{FF2B5EF4-FFF2-40B4-BE49-F238E27FC236}">
                    <a16:creationId xmlns:a16="http://schemas.microsoft.com/office/drawing/2014/main" xmlns="" id="{4CF48088-3DE8-41E4-8262-065A8048FE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858808" y="5646409"/>
                <a:ext cx="360000" cy="450290"/>
                <a:chOff x="8734426" y="2298701"/>
                <a:chExt cx="557213" cy="649288"/>
              </a:xfrm>
            </p:grpSpPr>
            <p:sp>
              <p:nvSpPr>
                <p:cNvPr id="144" name="Freeform 252">
                  <a:extLst>
                    <a:ext uri="{FF2B5EF4-FFF2-40B4-BE49-F238E27FC236}">
                      <a16:creationId xmlns:a16="http://schemas.microsoft.com/office/drawing/2014/main" xmlns="" id="{4000CD8F-FA08-4914-A56D-379EAAE577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109076" y="2401888"/>
                  <a:ext cx="61913" cy="58738"/>
                </a:xfrm>
                <a:custGeom>
                  <a:avLst/>
                  <a:gdLst>
                    <a:gd name="T0" fmla="*/ 30163 w 39"/>
                    <a:gd name="T1" fmla="*/ 58738 h 38"/>
                    <a:gd name="T2" fmla="*/ 0 w 39"/>
                    <a:gd name="T3" fmla="*/ 29369 h 38"/>
                    <a:gd name="T4" fmla="*/ 30163 w 39"/>
                    <a:gd name="T5" fmla="*/ 0 h 38"/>
                    <a:gd name="T6" fmla="*/ 61913 w 39"/>
                    <a:gd name="T7" fmla="*/ 29369 h 38"/>
                    <a:gd name="T8" fmla="*/ 30163 w 39"/>
                    <a:gd name="T9" fmla="*/ 58738 h 38"/>
                    <a:gd name="T10" fmla="*/ 30163 w 39"/>
                    <a:gd name="T11" fmla="*/ 12366 h 38"/>
                    <a:gd name="T12" fmla="*/ 12700 w 39"/>
                    <a:gd name="T13" fmla="*/ 29369 h 38"/>
                    <a:gd name="T14" fmla="*/ 30163 w 39"/>
                    <a:gd name="T15" fmla="*/ 46372 h 38"/>
                    <a:gd name="T16" fmla="*/ 49213 w 39"/>
                    <a:gd name="T17" fmla="*/ 29369 h 38"/>
                    <a:gd name="T18" fmla="*/ 30163 w 39"/>
                    <a:gd name="T19" fmla="*/ 12366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9" h="38">
                      <a:moveTo>
                        <a:pt x="19" y="38"/>
                      </a:moveTo>
                      <a:cubicBezTo>
                        <a:pt x="9" y="38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cubicBezTo>
                        <a:pt x="39" y="30"/>
                        <a:pt x="30" y="38"/>
                        <a:pt x="19" y="38"/>
                      </a:cubicBezTo>
                      <a:close/>
                      <a:moveTo>
                        <a:pt x="19" y="8"/>
                      </a:moveTo>
                      <a:cubicBezTo>
                        <a:pt x="13" y="8"/>
                        <a:pt x="8" y="13"/>
                        <a:pt x="8" y="19"/>
                      </a:cubicBezTo>
                      <a:cubicBezTo>
                        <a:pt x="8" y="25"/>
                        <a:pt x="13" y="30"/>
                        <a:pt x="19" y="30"/>
                      </a:cubicBezTo>
                      <a:cubicBezTo>
                        <a:pt x="25" y="30"/>
                        <a:pt x="31" y="25"/>
                        <a:pt x="31" y="19"/>
                      </a:cubicBezTo>
                      <a:cubicBezTo>
                        <a:pt x="31" y="13"/>
                        <a:pt x="25" y="8"/>
                        <a:pt x="19" y="8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45" name="Freeform 253">
                  <a:extLst>
                    <a:ext uri="{FF2B5EF4-FFF2-40B4-BE49-F238E27FC236}">
                      <a16:creationId xmlns:a16="http://schemas.microsoft.com/office/drawing/2014/main" xmlns="" id="{B3B3E8E7-B5D1-4B9C-BFCF-CED5E5BFFC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23363" y="2513013"/>
                  <a:ext cx="33338" cy="15875"/>
                </a:xfrm>
                <a:custGeom>
                  <a:avLst/>
                  <a:gdLst>
                    <a:gd name="T0" fmla="*/ 15875 w 21"/>
                    <a:gd name="T1" fmla="*/ 15875 h 10"/>
                    <a:gd name="T2" fmla="*/ 0 w 21"/>
                    <a:gd name="T3" fmla="*/ 9525 h 10"/>
                    <a:gd name="T4" fmla="*/ 7938 w 21"/>
                    <a:gd name="T5" fmla="*/ 0 h 10"/>
                    <a:gd name="T6" fmla="*/ 23813 w 21"/>
                    <a:gd name="T7" fmla="*/ 0 h 10"/>
                    <a:gd name="T8" fmla="*/ 33338 w 21"/>
                    <a:gd name="T9" fmla="*/ 9525 h 10"/>
                    <a:gd name="T10" fmla="*/ 15875 w 21"/>
                    <a:gd name="T11" fmla="*/ 15875 h 1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" h="10">
                      <a:moveTo>
                        <a:pt x="10" y="10"/>
                      </a:moveTo>
                      <a:cubicBezTo>
                        <a:pt x="6" y="10"/>
                        <a:pt x="3" y="9"/>
                        <a:pt x="0" y="6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8" y="3"/>
                        <a:pt x="13" y="3"/>
                        <a:pt x="15" y="0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18" y="9"/>
                        <a:pt x="14" y="10"/>
                        <a:pt x="10" y="1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46" name="Freeform 254">
                  <a:extLst>
                    <a:ext uri="{FF2B5EF4-FFF2-40B4-BE49-F238E27FC236}">
                      <a16:creationId xmlns:a16="http://schemas.microsoft.com/office/drawing/2014/main" xmlns="" id="{FD4DB956-6A98-4D0D-BF86-8BE711342D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04313" y="2533651"/>
                  <a:ext cx="69850" cy="23813"/>
                </a:xfrm>
                <a:custGeom>
                  <a:avLst/>
                  <a:gdLst>
                    <a:gd name="T0" fmla="*/ 34925 w 46"/>
                    <a:gd name="T1" fmla="*/ 23813 h 15"/>
                    <a:gd name="T2" fmla="*/ 0 w 46"/>
                    <a:gd name="T3" fmla="*/ 9525 h 15"/>
                    <a:gd name="T4" fmla="*/ 9111 w 46"/>
                    <a:gd name="T5" fmla="*/ 0 h 15"/>
                    <a:gd name="T6" fmla="*/ 62258 w 46"/>
                    <a:gd name="T7" fmla="*/ 0 h 15"/>
                    <a:gd name="T8" fmla="*/ 69850 w 46"/>
                    <a:gd name="T9" fmla="*/ 9525 h 15"/>
                    <a:gd name="T10" fmla="*/ 34925 w 46"/>
                    <a:gd name="T11" fmla="*/ 23813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6" h="15">
                      <a:moveTo>
                        <a:pt x="23" y="15"/>
                      </a:moveTo>
                      <a:cubicBezTo>
                        <a:pt x="15" y="15"/>
                        <a:pt x="7" y="12"/>
                        <a:pt x="0" y="6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5" y="10"/>
                        <a:pt x="31" y="10"/>
                        <a:pt x="41" y="0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0" y="12"/>
                        <a:pt x="32" y="15"/>
                        <a:pt x="23" y="15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47" name="Freeform 255">
                  <a:extLst>
                    <a:ext uri="{FF2B5EF4-FFF2-40B4-BE49-F238E27FC236}">
                      <a16:creationId xmlns:a16="http://schemas.microsoft.com/office/drawing/2014/main" xmlns="" id="{60174C50-CCFA-42E7-A7E0-DA3421522A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85263" y="2554288"/>
                  <a:ext cx="109538" cy="30163"/>
                </a:xfrm>
                <a:custGeom>
                  <a:avLst/>
                  <a:gdLst>
                    <a:gd name="T0" fmla="*/ 53998 w 71"/>
                    <a:gd name="T1" fmla="*/ 30163 h 20"/>
                    <a:gd name="T2" fmla="*/ 0 w 71"/>
                    <a:gd name="T3" fmla="*/ 7541 h 20"/>
                    <a:gd name="T4" fmla="*/ 7714 w 71"/>
                    <a:gd name="T5" fmla="*/ 0 h 20"/>
                    <a:gd name="T6" fmla="*/ 100281 w 71"/>
                    <a:gd name="T7" fmla="*/ 0 h 20"/>
                    <a:gd name="T8" fmla="*/ 109538 w 71"/>
                    <a:gd name="T9" fmla="*/ 7541 h 20"/>
                    <a:gd name="T10" fmla="*/ 53998 w 71"/>
                    <a:gd name="T11" fmla="*/ 30163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1" h="20">
                      <a:moveTo>
                        <a:pt x="35" y="20"/>
                      </a:moveTo>
                      <a:cubicBezTo>
                        <a:pt x="22" y="20"/>
                        <a:pt x="9" y="15"/>
                        <a:pt x="0" y="5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2" y="16"/>
                        <a:pt x="49" y="16"/>
                        <a:pt x="65" y="0"/>
                      </a:cubicBezTo>
                      <a:cubicBezTo>
                        <a:pt x="71" y="5"/>
                        <a:pt x="71" y="5"/>
                        <a:pt x="71" y="5"/>
                      </a:cubicBezTo>
                      <a:cubicBezTo>
                        <a:pt x="61" y="15"/>
                        <a:pt x="48" y="20"/>
                        <a:pt x="35" y="2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48" name="Oval 256">
                  <a:extLst>
                    <a:ext uri="{FF2B5EF4-FFF2-40B4-BE49-F238E27FC236}">
                      <a16:creationId xmlns:a16="http://schemas.microsoft.com/office/drawing/2014/main" xmlns="" id="{010E4D27-BECB-4F1D-9239-379F6D43D4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29713" y="2422526"/>
                  <a:ext cx="19050" cy="17463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49" name="Freeform 257">
                  <a:extLst>
                    <a:ext uri="{FF2B5EF4-FFF2-40B4-BE49-F238E27FC236}">
                      <a16:creationId xmlns:a16="http://schemas.microsoft.com/office/drawing/2014/main" xmlns="" id="{6BD76C19-6A11-4C1B-929B-3DD54D6B9F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0038" y="2435226"/>
                  <a:ext cx="80963" cy="115888"/>
                </a:xfrm>
                <a:custGeom>
                  <a:avLst/>
                  <a:gdLst>
                    <a:gd name="T0" fmla="*/ 80963 w 52"/>
                    <a:gd name="T1" fmla="*/ 115888 h 75"/>
                    <a:gd name="T2" fmla="*/ 56051 w 52"/>
                    <a:gd name="T3" fmla="*/ 115888 h 75"/>
                    <a:gd name="T4" fmla="*/ 0 w 52"/>
                    <a:gd name="T5" fmla="*/ 21632 h 75"/>
                    <a:gd name="T6" fmla="*/ 12456 w 52"/>
                    <a:gd name="T7" fmla="*/ 0 h 75"/>
                    <a:gd name="T8" fmla="*/ 80963 w 52"/>
                    <a:gd name="T9" fmla="*/ 11588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" h="75">
                      <a:moveTo>
                        <a:pt x="52" y="75"/>
                      </a:moveTo>
                      <a:cubicBezTo>
                        <a:pt x="36" y="75"/>
                        <a:pt x="36" y="75"/>
                        <a:pt x="36" y="75"/>
                      </a:cubicBezTo>
                      <a:cubicBezTo>
                        <a:pt x="36" y="49"/>
                        <a:pt x="22" y="26"/>
                        <a:pt x="0" y="1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5" y="15"/>
                        <a:pt x="52" y="44"/>
                        <a:pt x="52" y="75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0" name="Freeform 258">
                  <a:extLst>
                    <a:ext uri="{FF2B5EF4-FFF2-40B4-BE49-F238E27FC236}">
                      <a16:creationId xmlns:a16="http://schemas.microsoft.com/office/drawing/2014/main" xmlns="" id="{D8BB3C22-8769-4ECD-BDAF-8B22C31EBE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09063" y="2435226"/>
                  <a:ext cx="79375" cy="115888"/>
                </a:xfrm>
                <a:custGeom>
                  <a:avLst/>
                  <a:gdLst>
                    <a:gd name="T0" fmla="*/ 24902 w 51"/>
                    <a:gd name="T1" fmla="*/ 115888 h 74"/>
                    <a:gd name="T2" fmla="*/ 0 w 51"/>
                    <a:gd name="T3" fmla="*/ 115888 h 74"/>
                    <a:gd name="T4" fmla="*/ 66924 w 51"/>
                    <a:gd name="T5" fmla="*/ 0 h 74"/>
                    <a:gd name="T6" fmla="*/ 79375 w 51"/>
                    <a:gd name="T7" fmla="*/ 21925 h 74"/>
                    <a:gd name="T8" fmla="*/ 24902 w 51"/>
                    <a:gd name="T9" fmla="*/ 115888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1" h="74">
                      <a:moveTo>
                        <a:pt x="16" y="74"/>
                      </a:move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43"/>
                        <a:pt x="16" y="15"/>
                        <a:pt x="43" y="0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29" y="26"/>
                        <a:pt x="16" y="49"/>
                        <a:pt x="16" y="74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1" name="Freeform 259">
                  <a:extLst>
                    <a:ext uri="{FF2B5EF4-FFF2-40B4-BE49-F238E27FC236}">
                      <a16:creationId xmlns:a16="http://schemas.microsoft.com/office/drawing/2014/main" xmlns="" id="{B47D67A0-DE19-4D37-9692-8C53BF9BF69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93188" y="2335213"/>
                  <a:ext cx="293688" cy="168275"/>
                </a:xfrm>
                <a:custGeom>
                  <a:avLst/>
                  <a:gdLst>
                    <a:gd name="T0" fmla="*/ 146067 w 189"/>
                    <a:gd name="T1" fmla="*/ 168275 h 108"/>
                    <a:gd name="T2" fmla="*/ 74587 w 189"/>
                    <a:gd name="T3" fmla="*/ 96602 h 108"/>
                    <a:gd name="T4" fmla="*/ 80803 w 189"/>
                    <a:gd name="T5" fmla="*/ 68556 h 108"/>
                    <a:gd name="T6" fmla="*/ 32632 w 189"/>
                    <a:gd name="T7" fmla="*/ 68556 h 108"/>
                    <a:gd name="T8" fmla="*/ 0 w 189"/>
                    <a:gd name="T9" fmla="*/ 34278 h 108"/>
                    <a:gd name="T10" fmla="*/ 32632 w 189"/>
                    <a:gd name="T11" fmla="*/ 0 h 108"/>
                    <a:gd name="T12" fmla="*/ 259502 w 189"/>
                    <a:gd name="T13" fmla="*/ 0 h 108"/>
                    <a:gd name="T14" fmla="*/ 293688 w 189"/>
                    <a:gd name="T15" fmla="*/ 34278 h 108"/>
                    <a:gd name="T16" fmla="*/ 259502 w 189"/>
                    <a:gd name="T17" fmla="*/ 68556 h 108"/>
                    <a:gd name="T18" fmla="*/ 212885 w 189"/>
                    <a:gd name="T19" fmla="*/ 68556 h 108"/>
                    <a:gd name="T20" fmla="*/ 219101 w 189"/>
                    <a:gd name="T21" fmla="*/ 96602 h 108"/>
                    <a:gd name="T22" fmla="*/ 146067 w 189"/>
                    <a:gd name="T23" fmla="*/ 168275 h 108"/>
                    <a:gd name="T24" fmla="*/ 32632 w 189"/>
                    <a:gd name="T25" fmla="*/ 24930 h 108"/>
                    <a:gd name="T26" fmla="*/ 24862 w 189"/>
                    <a:gd name="T27" fmla="*/ 34278 h 108"/>
                    <a:gd name="T28" fmla="*/ 32632 w 189"/>
                    <a:gd name="T29" fmla="*/ 43627 h 108"/>
                    <a:gd name="T30" fmla="*/ 102558 w 189"/>
                    <a:gd name="T31" fmla="*/ 43627 h 108"/>
                    <a:gd name="T32" fmla="*/ 114989 w 189"/>
                    <a:gd name="T33" fmla="*/ 51417 h 108"/>
                    <a:gd name="T34" fmla="*/ 111881 w 189"/>
                    <a:gd name="T35" fmla="*/ 63882 h 108"/>
                    <a:gd name="T36" fmla="*/ 99450 w 189"/>
                    <a:gd name="T37" fmla="*/ 96602 h 108"/>
                    <a:gd name="T38" fmla="*/ 146067 w 189"/>
                    <a:gd name="T39" fmla="*/ 143345 h 108"/>
                    <a:gd name="T40" fmla="*/ 194238 w 189"/>
                    <a:gd name="T41" fmla="*/ 96602 h 108"/>
                    <a:gd name="T42" fmla="*/ 180253 w 189"/>
                    <a:gd name="T43" fmla="*/ 63882 h 108"/>
                    <a:gd name="T44" fmla="*/ 178699 w 189"/>
                    <a:gd name="T45" fmla="*/ 51417 h 108"/>
                    <a:gd name="T46" fmla="*/ 189576 w 189"/>
                    <a:gd name="T47" fmla="*/ 43627 h 108"/>
                    <a:gd name="T48" fmla="*/ 259502 w 189"/>
                    <a:gd name="T49" fmla="*/ 43627 h 108"/>
                    <a:gd name="T50" fmla="*/ 268826 w 189"/>
                    <a:gd name="T51" fmla="*/ 34278 h 108"/>
                    <a:gd name="T52" fmla="*/ 259502 w 189"/>
                    <a:gd name="T53" fmla="*/ 24930 h 108"/>
                    <a:gd name="T54" fmla="*/ 32632 w 189"/>
                    <a:gd name="T55" fmla="*/ 24930 h 10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189" h="108">
                      <a:moveTo>
                        <a:pt x="94" y="108"/>
                      </a:moveTo>
                      <a:cubicBezTo>
                        <a:pt x="69" y="108"/>
                        <a:pt x="48" y="88"/>
                        <a:pt x="48" y="62"/>
                      </a:cubicBezTo>
                      <a:cubicBezTo>
                        <a:pt x="48" y="56"/>
                        <a:pt x="49" y="50"/>
                        <a:pt x="52" y="44"/>
                      </a:cubicBez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9" y="44"/>
                        <a:pt x="0" y="34"/>
                        <a:pt x="0" y="22"/>
                      </a:cubicBezTo>
                      <a:cubicBezTo>
                        <a:pt x="0" y="10"/>
                        <a:pt x="9" y="0"/>
                        <a:pt x="21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79" y="0"/>
                        <a:pt x="189" y="10"/>
                        <a:pt x="189" y="22"/>
                      </a:cubicBezTo>
                      <a:cubicBezTo>
                        <a:pt x="189" y="34"/>
                        <a:pt x="179" y="44"/>
                        <a:pt x="167" y="44"/>
                      </a:cubicBezTo>
                      <a:cubicBezTo>
                        <a:pt x="137" y="44"/>
                        <a:pt x="137" y="44"/>
                        <a:pt x="137" y="44"/>
                      </a:cubicBezTo>
                      <a:cubicBezTo>
                        <a:pt x="139" y="50"/>
                        <a:pt x="141" y="56"/>
                        <a:pt x="141" y="62"/>
                      </a:cubicBezTo>
                      <a:cubicBezTo>
                        <a:pt x="141" y="88"/>
                        <a:pt x="120" y="108"/>
                        <a:pt x="94" y="108"/>
                      </a:cubicBezTo>
                      <a:close/>
                      <a:moveTo>
                        <a:pt x="21" y="16"/>
                      </a:moveTo>
                      <a:cubicBezTo>
                        <a:pt x="18" y="16"/>
                        <a:pt x="16" y="19"/>
                        <a:pt x="16" y="22"/>
                      </a:cubicBezTo>
                      <a:cubicBezTo>
                        <a:pt x="16" y="25"/>
                        <a:pt x="18" y="28"/>
                        <a:pt x="21" y="28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70" y="28"/>
                        <a:pt x="72" y="30"/>
                        <a:pt x="74" y="33"/>
                      </a:cubicBezTo>
                      <a:cubicBezTo>
                        <a:pt x="75" y="36"/>
                        <a:pt x="74" y="39"/>
                        <a:pt x="72" y="41"/>
                      </a:cubicBezTo>
                      <a:cubicBezTo>
                        <a:pt x="67" y="47"/>
                        <a:pt x="64" y="54"/>
                        <a:pt x="64" y="62"/>
                      </a:cubicBezTo>
                      <a:cubicBezTo>
                        <a:pt x="64" y="79"/>
                        <a:pt x="78" y="92"/>
                        <a:pt x="94" y="92"/>
                      </a:cubicBezTo>
                      <a:cubicBezTo>
                        <a:pt x="111" y="92"/>
                        <a:pt x="125" y="79"/>
                        <a:pt x="125" y="62"/>
                      </a:cubicBezTo>
                      <a:cubicBezTo>
                        <a:pt x="125" y="54"/>
                        <a:pt x="122" y="47"/>
                        <a:pt x="116" y="41"/>
                      </a:cubicBezTo>
                      <a:cubicBezTo>
                        <a:pt x="114" y="39"/>
                        <a:pt x="114" y="36"/>
                        <a:pt x="115" y="33"/>
                      </a:cubicBezTo>
                      <a:cubicBezTo>
                        <a:pt x="116" y="30"/>
                        <a:pt x="119" y="28"/>
                        <a:pt x="122" y="28"/>
                      </a:cubicBezTo>
                      <a:cubicBezTo>
                        <a:pt x="167" y="28"/>
                        <a:pt x="167" y="28"/>
                        <a:pt x="167" y="28"/>
                      </a:cubicBezTo>
                      <a:cubicBezTo>
                        <a:pt x="170" y="28"/>
                        <a:pt x="173" y="25"/>
                        <a:pt x="173" y="22"/>
                      </a:cubicBezTo>
                      <a:cubicBezTo>
                        <a:pt x="173" y="19"/>
                        <a:pt x="170" y="16"/>
                        <a:pt x="167" y="16"/>
                      </a:cubicBezTo>
                      <a:lnTo>
                        <a:pt x="21" y="16"/>
                      </a:ln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2" name="Rectangle 260">
                  <a:extLst>
                    <a:ext uri="{FF2B5EF4-FFF2-40B4-BE49-F238E27FC236}">
                      <a16:creationId xmlns:a16="http://schemas.microsoft.com/office/drawing/2014/main" xmlns="" id="{BE8FDAB9-490F-4019-B9AD-C7D25D87A7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024938" y="2298701"/>
                  <a:ext cx="98425" cy="19050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3" name="Rectangle 261">
                  <a:extLst>
                    <a:ext uri="{FF2B5EF4-FFF2-40B4-BE49-F238E27FC236}">
                      <a16:creationId xmlns:a16="http://schemas.microsoft.com/office/drawing/2014/main" xmlns="" id="{44426E61-BF4D-49D8-9411-BC9B9C4EDB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058276" y="2308226"/>
                  <a:ext cx="31750" cy="39688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4" name="Rectangle 262">
                  <a:extLst>
                    <a:ext uri="{FF2B5EF4-FFF2-40B4-BE49-F238E27FC236}">
                      <a16:creationId xmlns:a16="http://schemas.microsoft.com/office/drawing/2014/main" xmlns="" id="{72341D20-7599-4B88-B045-D9893459DD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56701" y="2298701"/>
                  <a:ext cx="98425" cy="19050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5" name="Rectangle 263">
                  <a:extLst>
                    <a:ext uri="{FF2B5EF4-FFF2-40B4-BE49-F238E27FC236}">
                      <a16:creationId xmlns:a16="http://schemas.microsoft.com/office/drawing/2014/main" xmlns="" id="{DEEC69A5-47DB-4A19-8C31-5CC2D91C43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90038" y="2308226"/>
                  <a:ext cx="31750" cy="39688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6" name="Oval 264">
                  <a:extLst>
                    <a:ext uri="{FF2B5EF4-FFF2-40B4-BE49-F238E27FC236}">
                      <a16:creationId xmlns:a16="http://schemas.microsoft.com/office/drawing/2014/main" xmlns="" id="{2C77038B-1720-4FF7-9B56-5F461013C0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91601" y="2513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7" name="Oval 265">
                  <a:extLst>
                    <a:ext uri="{FF2B5EF4-FFF2-40B4-BE49-F238E27FC236}">
                      <a16:creationId xmlns:a16="http://schemas.microsoft.com/office/drawing/2014/main" xmlns="" id="{19EF8635-66A4-42AA-AFB8-AEA7D22723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26551" y="2513013"/>
                  <a:ext cx="65088" cy="65088"/>
                </a:xfrm>
                <a:prstGeom prst="ellipse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8" name="Freeform 266">
                  <a:extLst>
                    <a:ext uri="{FF2B5EF4-FFF2-40B4-BE49-F238E27FC236}">
                      <a16:creationId xmlns:a16="http://schemas.microsoft.com/office/drawing/2014/main" xmlns="" id="{9A2E58BB-246B-49F2-9766-B5D53770F9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72538" y="2603501"/>
                  <a:ext cx="334963" cy="344488"/>
                </a:xfrm>
                <a:custGeom>
                  <a:avLst/>
                  <a:gdLst>
                    <a:gd name="T0" fmla="*/ 317905 w 216"/>
                    <a:gd name="T1" fmla="*/ 344488 h 222"/>
                    <a:gd name="T2" fmla="*/ 307049 w 216"/>
                    <a:gd name="T3" fmla="*/ 339833 h 222"/>
                    <a:gd name="T4" fmla="*/ 0 w 216"/>
                    <a:gd name="T5" fmla="*/ 21724 h 222"/>
                    <a:gd name="T6" fmla="*/ 23261 w 216"/>
                    <a:gd name="T7" fmla="*/ 0 h 222"/>
                    <a:gd name="T8" fmla="*/ 293093 w 216"/>
                    <a:gd name="T9" fmla="*/ 280866 h 222"/>
                    <a:gd name="T10" fmla="*/ 238816 w 216"/>
                    <a:gd name="T11" fmla="*/ 13966 h 222"/>
                    <a:gd name="T12" fmla="*/ 269831 w 216"/>
                    <a:gd name="T13" fmla="*/ 7759 h 222"/>
                    <a:gd name="T14" fmla="*/ 333412 w 216"/>
                    <a:gd name="T15" fmla="*/ 325867 h 222"/>
                    <a:gd name="T16" fmla="*/ 325658 w 216"/>
                    <a:gd name="T17" fmla="*/ 342936 h 222"/>
                    <a:gd name="T18" fmla="*/ 317905 w 216"/>
                    <a:gd name="T19" fmla="*/ 344488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" h="222">
                      <a:moveTo>
                        <a:pt x="205" y="222"/>
                      </a:moveTo>
                      <a:cubicBezTo>
                        <a:pt x="203" y="222"/>
                        <a:pt x="200" y="221"/>
                        <a:pt x="198" y="219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89" y="181"/>
                        <a:pt x="189" y="181"/>
                        <a:pt x="189" y="181"/>
                      </a:cubicBezTo>
                      <a:cubicBezTo>
                        <a:pt x="154" y="9"/>
                        <a:pt x="154" y="9"/>
                        <a:pt x="154" y="9"/>
                      </a:cubicBezTo>
                      <a:cubicBezTo>
                        <a:pt x="174" y="5"/>
                        <a:pt x="174" y="5"/>
                        <a:pt x="174" y="5"/>
                      </a:cubicBezTo>
                      <a:cubicBezTo>
                        <a:pt x="215" y="210"/>
                        <a:pt x="215" y="210"/>
                        <a:pt x="215" y="210"/>
                      </a:cubicBezTo>
                      <a:cubicBezTo>
                        <a:pt x="216" y="215"/>
                        <a:pt x="214" y="219"/>
                        <a:pt x="210" y="221"/>
                      </a:cubicBezTo>
                      <a:cubicBezTo>
                        <a:pt x="208" y="222"/>
                        <a:pt x="207" y="222"/>
                        <a:pt x="205" y="222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59" name="Freeform 267">
                  <a:extLst>
                    <a:ext uri="{FF2B5EF4-FFF2-40B4-BE49-F238E27FC236}">
                      <a16:creationId xmlns:a16="http://schemas.microsoft.com/office/drawing/2014/main" xmlns="" id="{684E0F9F-699C-44D1-BE50-AA4495C64D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4276" y="2311401"/>
                  <a:ext cx="333375" cy="636588"/>
                </a:xfrm>
                <a:custGeom>
                  <a:avLst/>
                  <a:gdLst>
                    <a:gd name="T0" fmla="*/ 15506 w 215"/>
                    <a:gd name="T1" fmla="*/ 636588 h 410"/>
                    <a:gd name="T2" fmla="*/ 9303 w 215"/>
                    <a:gd name="T3" fmla="*/ 635035 h 410"/>
                    <a:gd name="T4" fmla="*/ 1551 w 215"/>
                    <a:gd name="T5" fmla="*/ 617956 h 410"/>
                    <a:gd name="T6" fmla="*/ 122496 w 215"/>
                    <a:gd name="T7" fmla="*/ 12421 h 410"/>
                    <a:gd name="T8" fmla="*/ 136451 w 215"/>
                    <a:gd name="T9" fmla="*/ 0 h 410"/>
                    <a:gd name="T10" fmla="*/ 186070 w 215"/>
                    <a:gd name="T11" fmla="*/ 0 h 410"/>
                    <a:gd name="T12" fmla="*/ 186070 w 215"/>
                    <a:gd name="T13" fmla="*/ 31053 h 410"/>
                    <a:gd name="T14" fmla="*/ 150406 w 215"/>
                    <a:gd name="T15" fmla="*/ 31053 h 410"/>
                    <a:gd name="T16" fmla="*/ 41866 w 215"/>
                    <a:gd name="T17" fmla="*/ 572929 h 410"/>
                    <a:gd name="T18" fmla="*/ 311667 w 215"/>
                    <a:gd name="T19" fmla="*/ 291899 h 410"/>
                    <a:gd name="T20" fmla="*/ 333375 w 215"/>
                    <a:gd name="T21" fmla="*/ 313636 h 410"/>
                    <a:gd name="T22" fmla="*/ 27910 w 215"/>
                    <a:gd name="T23" fmla="*/ 631930 h 410"/>
                    <a:gd name="T24" fmla="*/ 15506 w 215"/>
                    <a:gd name="T25" fmla="*/ 636588 h 41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5" h="410">
                      <a:moveTo>
                        <a:pt x="10" y="410"/>
                      </a:moveTo>
                      <a:cubicBezTo>
                        <a:pt x="9" y="410"/>
                        <a:pt x="7" y="410"/>
                        <a:pt x="6" y="409"/>
                      </a:cubicBezTo>
                      <a:cubicBezTo>
                        <a:pt x="2" y="407"/>
                        <a:pt x="0" y="403"/>
                        <a:pt x="1" y="398"/>
                      </a:cubicBezTo>
                      <a:cubicBezTo>
                        <a:pt x="79" y="8"/>
                        <a:pt x="79" y="8"/>
                        <a:pt x="79" y="8"/>
                      </a:cubicBezTo>
                      <a:cubicBezTo>
                        <a:pt x="80" y="3"/>
                        <a:pt x="84" y="0"/>
                        <a:pt x="88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27" y="369"/>
                        <a:pt x="27" y="369"/>
                        <a:pt x="27" y="369"/>
                      </a:cubicBezTo>
                      <a:cubicBezTo>
                        <a:pt x="201" y="188"/>
                        <a:pt x="201" y="188"/>
                        <a:pt x="201" y="188"/>
                      </a:cubicBezTo>
                      <a:cubicBezTo>
                        <a:pt x="215" y="202"/>
                        <a:pt x="215" y="202"/>
                        <a:pt x="215" y="202"/>
                      </a:cubicBezTo>
                      <a:cubicBezTo>
                        <a:pt x="18" y="407"/>
                        <a:pt x="18" y="407"/>
                        <a:pt x="18" y="407"/>
                      </a:cubicBezTo>
                      <a:cubicBezTo>
                        <a:pt x="16" y="409"/>
                        <a:pt x="13" y="410"/>
                        <a:pt x="10" y="410"/>
                      </a:cubicBezTo>
                      <a:close/>
                    </a:path>
                  </a:pathLst>
                </a:custGeom>
                <a:solidFill>
                  <a:srgbClr val="5A5858"/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60" name="Rectangle 268">
                  <a:extLst>
                    <a:ext uri="{FF2B5EF4-FFF2-40B4-BE49-F238E27FC236}">
                      <a16:creationId xmlns:a16="http://schemas.microsoft.com/office/drawing/2014/main" xmlns="" id="{E877B2F5-D74B-4FB3-90A5-D376D19EB0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816976" y="2436813"/>
                  <a:ext cx="173038" cy="31750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61" name="Rectangle 269">
                  <a:extLst>
                    <a:ext uri="{FF2B5EF4-FFF2-40B4-BE49-F238E27FC236}">
                      <a16:creationId xmlns:a16="http://schemas.microsoft.com/office/drawing/2014/main" xmlns="" id="{84E8DFB9-8FB0-4015-BCF5-4B72773C37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734426" y="2598738"/>
                  <a:ext cx="538163" cy="31750"/>
                </a:xfrm>
                <a:prstGeom prst="rect">
                  <a:avLst/>
                </a:prstGeom>
                <a:solidFill>
                  <a:srgbClr val="5A5858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defTabSz="914478"/>
                  <a:endParaRPr lang="zh-CN" altLang="en-US" sz="2139">
                    <a:solidFill>
                      <a:srgbClr val="1D1D1A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</p:grpSp>
          <p:sp>
            <p:nvSpPr>
              <p:cNvPr id="143" name="TextBox 122">
                <a:extLst>
                  <a:ext uri="{FF2B5EF4-FFF2-40B4-BE49-F238E27FC236}">
                    <a16:creationId xmlns:a16="http://schemas.microsoft.com/office/drawing/2014/main" xmlns="" id="{966F4E08-F402-43A6-AFAF-4E4C2089C129}"/>
                  </a:ext>
                </a:extLst>
              </p:cNvPr>
              <p:cNvSpPr txBox="1"/>
              <p:nvPr/>
            </p:nvSpPr>
            <p:spPr>
              <a:xfrm>
                <a:off x="8757994" y="6161726"/>
                <a:ext cx="561628" cy="238495"/>
              </a:xfrm>
              <a:prstGeom prst="rect">
                <a:avLst/>
              </a:prstGeom>
              <a:noFill/>
            </p:spPr>
            <p:txBody>
              <a:bodyPr wrap="none" lIns="68548" tIns="34274" rIns="68548" bIns="34274" rtlCol="0">
                <a:spAutoFit/>
              </a:bodyPr>
              <a:lstStyle/>
              <a:p>
                <a:pPr algn="ctr" defTabSz="121911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00" b="1" dirty="0">
                    <a:solidFill>
                      <a:prstClr val="black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cs typeface="Aparajita" panose="020B0604020202020204" pitchFamily="34" charset="0"/>
                    <a:sym typeface="Huawei Sans" panose="020C0503030203020204" pitchFamily="34" charset="0"/>
                  </a:rPr>
                  <a:t>无人机</a:t>
                </a:r>
                <a:endParaRPr lang="id-ID" sz="1100" b="1" dirty="0">
                  <a:solidFill>
                    <a:prstClr val="black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parajita" panose="020B0604020202020204" pitchFamily="34" charset="0"/>
                  <a:sym typeface="Huawei Sans" panose="020C0503030203020204" pitchFamily="34" charset="0"/>
                </a:endParaRPr>
              </a:p>
            </p:txBody>
          </p:sp>
        </p:grpSp>
      </p:grpSp>
      <p:sp>
        <p:nvSpPr>
          <p:cNvPr id="163" name="矩形 162">
            <a:extLst>
              <a:ext uri="{FF2B5EF4-FFF2-40B4-BE49-F238E27FC236}">
                <a16:creationId xmlns:a16="http://schemas.microsoft.com/office/drawing/2014/main" xmlns="" id="{4E5BBFF7-3CD6-4CC9-A394-CD739F1C9739}"/>
              </a:ext>
            </a:extLst>
          </p:cNvPr>
          <p:cNvSpPr/>
          <p:nvPr/>
        </p:nvSpPr>
        <p:spPr>
          <a:xfrm>
            <a:off x="345911" y="158426"/>
            <a:ext cx="5681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3729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打造高稳极简核心网，助力千行百业</a:t>
            </a:r>
            <a:endParaRPr lang="en-US" altLang="zh-CN" sz="2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13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5" y="-4702"/>
            <a:ext cx="7559675" cy="80043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9706876"/>
            <a:ext cx="7559675" cy="553138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5911" y="9778206"/>
            <a:ext cx="35863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版权所有 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© 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华为技术有限公司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保留一切权利。本资料仅供参考，不构成任何形式的承诺。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98" y="174562"/>
            <a:ext cx="491938" cy="491938"/>
          </a:xfrm>
          <a:prstGeom prst="rect">
            <a:avLst/>
          </a:prstGeom>
        </p:spPr>
      </p:pic>
      <p:grpSp>
        <p:nvGrpSpPr>
          <p:cNvPr id="54" name="组合 1"/>
          <p:cNvGrpSpPr>
            <a:grpSpLocks/>
          </p:cNvGrpSpPr>
          <p:nvPr/>
        </p:nvGrpSpPr>
        <p:grpSpPr bwMode="auto">
          <a:xfrm>
            <a:off x="630238" y="2158530"/>
            <a:ext cx="5678487" cy="307777"/>
            <a:chOff x="630779" y="1465101"/>
            <a:chExt cx="5678541" cy="306716"/>
          </a:xfrm>
        </p:grpSpPr>
        <p:sp>
          <p:nvSpPr>
            <p:cNvPr id="55" name="文本框 91"/>
            <p:cNvSpPr txBox="1">
              <a:spLocks noChangeArrowheads="1"/>
            </p:cNvSpPr>
            <p:nvPr/>
          </p:nvSpPr>
          <p:spPr bwMode="auto">
            <a:xfrm>
              <a:off x="1245994" y="1465101"/>
              <a:ext cx="2017658" cy="306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rgbClr val="008AB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全融合架构</a:t>
              </a:r>
              <a:endParaRPr lang="zh-CN" altLang="en-US" sz="16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56" name="直接连接符 93"/>
            <p:cNvCxnSpPr>
              <a:cxnSpLocks noChangeShapeType="1"/>
            </p:cNvCxnSpPr>
            <p:nvPr/>
          </p:nvCxnSpPr>
          <p:spPr bwMode="auto">
            <a:xfrm>
              <a:off x="1206720" y="1748042"/>
              <a:ext cx="114645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cxnSp>
        <p:cxnSp>
          <p:nvCxnSpPr>
            <p:cNvPr id="57" name="直接连接符 94"/>
            <p:cNvCxnSpPr>
              <a:cxnSpLocks noChangeShapeType="1"/>
            </p:cNvCxnSpPr>
            <p:nvPr/>
          </p:nvCxnSpPr>
          <p:spPr bwMode="auto">
            <a:xfrm>
              <a:off x="630779" y="1647471"/>
              <a:ext cx="646173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直接连接符 96"/>
            <p:cNvCxnSpPr>
              <a:cxnSpLocks noChangeShapeType="1"/>
            </p:cNvCxnSpPr>
            <p:nvPr/>
          </p:nvCxnSpPr>
          <p:spPr bwMode="auto">
            <a:xfrm>
              <a:off x="2695184" y="1649022"/>
              <a:ext cx="3614136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9" name="组合 105"/>
          <p:cNvGrpSpPr>
            <a:grpSpLocks/>
          </p:cNvGrpSpPr>
          <p:nvPr/>
        </p:nvGrpSpPr>
        <p:grpSpPr bwMode="auto">
          <a:xfrm>
            <a:off x="633413" y="4212629"/>
            <a:ext cx="5678487" cy="307777"/>
            <a:chOff x="630779" y="1472722"/>
            <a:chExt cx="5678541" cy="308156"/>
          </a:xfrm>
        </p:grpSpPr>
        <p:sp>
          <p:nvSpPr>
            <p:cNvPr id="61" name="文本框 106"/>
            <p:cNvSpPr txBox="1">
              <a:spLocks noChangeArrowheads="1"/>
            </p:cNvSpPr>
            <p:nvPr/>
          </p:nvSpPr>
          <p:spPr bwMode="auto">
            <a:xfrm>
              <a:off x="1261234" y="1472722"/>
              <a:ext cx="2017658" cy="308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rgbClr val="008AB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高稳可靠</a:t>
              </a:r>
              <a:endParaRPr lang="zh-CN" altLang="en-US" sz="16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62" name="直接连接符 107"/>
            <p:cNvCxnSpPr>
              <a:cxnSpLocks noChangeShapeType="1"/>
            </p:cNvCxnSpPr>
            <p:nvPr/>
          </p:nvCxnSpPr>
          <p:spPr bwMode="auto">
            <a:xfrm>
              <a:off x="1206720" y="1748042"/>
              <a:ext cx="114645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cxnSp>
        <p:cxnSp>
          <p:nvCxnSpPr>
            <p:cNvPr id="63" name="直接连接符 108"/>
            <p:cNvCxnSpPr>
              <a:cxnSpLocks noChangeShapeType="1"/>
            </p:cNvCxnSpPr>
            <p:nvPr/>
          </p:nvCxnSpPr>
          <p:spPr bwMode="auto">
            <a:xfrm>
              <a:off x="630779" y="1647471"/>
              <a:ext cx="646173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直接连接符 109"/>
            <p:cNvCxnSpPr>
              <a:cxnSpLocks noChangeShapeType="1"/>
            </p:cNvCxnSpPr>
            <p:nvPr/>
          </p:nvCxnSpPr>
          <p:spPr bwMode="auto">
            <a:xfrm>
              <a:off x="2695184" y="1649022"/>
              <a:ext cx="3614136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" name="矩形 116"/>
          <p:cNvSpPr>
            <a:spLocks noChangeArrowheads="1"/>
          </p:cNvSpPr>
          <p:nvPr/>
        </p:nvSpPr>
        <p:spPr bwMode="auto">
          <a:xfrm>
            <a:off x="753013" y="4953917"/>
            <a:ext cx="1798637" cy="369332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37868">
              <a:lnSpc>
                <a:spcPct val="150000"/>
              </a:lnSpc>
              <a:buNone/>
            </a:pPr>
            <a:r>
              <a:rPr lang="zh-CN" altLang="en-US" sz="12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网络级，亿级无损容灾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文本框 12"/>
          <p:cNvSpPr txBox="1">
            <a:spLocks noChangeArrowheads="1"/>
          </p:cNvSpPr>
          <p:nvPr/>
        </p:nvSpPr>
        <p:spPr bwMode="auto">
          <a:xfrm>
            <a:off x="2780928" y="4596606"/>
            <a:ext cx="3938587" cy="140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spcAft>
                <a:spcPts val="400"/>
              </a:spcAft>
              <a:buSzPct val="80000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64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倍智能信令流控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，应对超强信令风暴，助力业务快速恢复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  <a:spcAft>
                <a:spcPts val="400"/>
              </a:spcAft>
              <a:buSzPct val="80000"/>
            </a:pPr>
            <a:r>
              <a:rPr lang="zh-CN" altLang="en-US" sz="1200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跨</a:t>
            </a:r>
            <a:r>
              <a: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DC N</a:t>
            </a:r>
            <a:r>
              <a:rPr lang="zh-CN" altLang="en-US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重热备</a:t>
            </a:r>
            <a:r>
              <a:rPr lang="zh-CN" altLang="en-US" sz="1200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抑制信令风暴，防患于未然</a:t>
            </a:r>
            <a:endParaRPr lang="en-US" altLang="zh-CN" sz="1200" kern="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  <a:spcAft>
                <a:spcPts val="400"/>
              </a:spcAft>
              <a:buSzPct val="80000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Global-Local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创新架构，构筑多级灾备通道</a:t>
            </a:r>
          </a:p>
          <a:p>
            <a:pPr>
              <a:spcBef>
                <a:spcPct val="0"/>
              </a:spcBef>
              <a:spcAft>
                <a:spcPts val="400"/>
              </a:spcAft>
              <a:buSzPct val="80000"/>
              <a:buFont typeface="Wingdings" panose="05000000000000000000" pitchFamily="2" charset="2"/>
              <a:buChar char="l"/>
            </a:pPr>
            <a:endParaRPr lang="en-US" altLang="zh-CN" sz="1200" kern="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  <a:spcAft>
                <a:spcPts val="400"/>
              </a:spcAft>
              <a:buSzPct val="80000"/>
              <a:buFont typeface="Wingdings" panose="05000000000000000000" pitchFamily="2" charset="2"/>
              <a:buChar char="l"/>
            </a:pPr>
            <a:endParaRPr lang="zh-CN" altLang="en-US" sz="1200" dirty="0">
              <a:solidFill>
                <a:srgbClr val="59575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3" name="矩形 118"/>
          <p:cNvSpPr>
            <a:spLocks noChangeArrowheads="1"/>
          </p:cNvSpPr>
          <p:nvPr/>
        </p:nvSpPr>
        <p:spPr bwMode="auto">
          <a:xfrm>
            <a:off x="2780928" y="5660290"/>
            <a:ext cx="4027513" cy="127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444">
              <a:lnSpc>
                <a:spcPct val="150000"/>
              </a:lnSpc>
            </a:pP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数据与业务隔离</a:t>
            </a:r>
            <a:r>
              <a:rPr lang="en-US" altLang="zh-CN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无状态设计实现</a:t>
            </a:r>
            <a:r>
              <a:rPr lang="en-US" altLang="zh-CN" sz="12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</a:t>
            </a:r>
            <a:r>
              <a:rPr lang="zh-CN" altLang="en-US" sz="12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重容灾</a:t>
            </a:r>
            <a:endParaRPr lang="en-US" altLang="zh-CN" sz="1200" b="1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9444">
              <a:lnSpc>
                <a:spcPct val="150000"/>
              </a:lnSpc>
            </a:pP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运维和业务隔离</a:t>
            </a:r>
            <a:r>
              <a:rPr lang="en-US" altLang="zh-CN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自主选举算法防止故障蔓延</a:t>
            </a:r>
            <a:endParaRPr lang="en-US" altLang="zh-CN" sz="1200" b="1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9444">
              <a:lnSpc>
                <a:spcPct val="150000"/>
              </a:lnSpc>
            </a:pP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存储与业务隔离</a:t>
            </a:r>
            <a:r>
              <a:rPr lang="en-US" altLang="zh-CN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架构重构实现业务和存储解耦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9444">
              <a:lnSpc>
                <a:spcPct val="150000"/>
              </a:lnSpc>
            </a:pP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故障逃生通道</a:t>
            </a:r>
            <a:r>
              <a:rPr lang="en-US" altLang="zh-CN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独创数据链路自动闭锁机制</a:t>
            </a:r>
            <a:endParaRPr lang="en-US" altLang="zh-CN" sz="1200" b="1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矩形 121"/>
          <p:cNvSpPr>
            <a:spLocks noChangeArrowheads="1"/>
          </p:cNvSpPr>
          <p:nvPr/>
        </p:nvSpPr>
        <p:spPr bwMode="auto">
          <a:xfrm>
            <a:off x="753013" y="5968161"/>
            <a:ext cx="1798637" cy="369332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37868">
              <a:lnSpc>
                <a:spcPct val="150000"/>
              </a:lnSpc>
              <a:buNone/>
            </a:pPr>
            <a:r>
              <a:rPr lang="zh-CN" altLang="en-US" sz="12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网元级，硬件</a:t>
            </a:r>
            <a:r>
              <a:rPr lang="en-US" altLang="zh-CN" sz="12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</a:t>
            </a:r>
            <a:r>
              <a:rPr lang="zh-CN" altLang="en-US" sz="12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个</a:t>
            </a:r>
            <a:r>
              <a:rPr lang="en-US" altLang="zh-CN" sz="12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9</a:t>
            </a:r>
            <a:r>
              <a:rPr lang="zh-CN" altLang="en-US" sz="12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可靠</a:t>
            </a:r>
            <a:endParaRPr lang="en-US" altLang="zh-CN" sz="1200" b="1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矩形 17"/>
          <p:cNvSpPr>
            <a:spLocks noChangeArrowheads="1"/>
          </p:cNvSpPr>
          <p:nvPr/>
        </p:nvSpPr>
        <p:spPr bwMode="auto">
          <a:xfrm>
            <a:off x="753013" y="2752253"/>
            <a:ext cx="1798637" cy="276225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最全面全融合</a:t>
            </a:r>
          </a:p>
        </p:txBody>
      </p:sp>
      <p:sp>
        <p:nvSpPr>
          <p:cNvPr id="80" name="矩形 18"/>
          <p:cNvSpPr>
            <a:spLocks noChangeArrowheads="1"/>
          </p:cNvSpPr>
          <p:nvPr/>
        </p:nvSpPr>
        <p:spPr bwMode="auto">
          <a:xfrm>
            <a:off x="753013" y="3302994"/>
            <a:ext cx="1798637" cy="287337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最灵活全融合</a:t>
            </a:r>
          </a:p>
        </p:txBody>
      </p:sp>
      <p:sp>
        <p:nvSpPr>
          <p:cNvPr id="81" name="矩形 19"/>
          <p:cNvSpPr>
            <a:spLocks noChangeArrowheads="1"/>
          </p:cNvSpPr>
          <p:nvPr/>
        </p:nvSpPr>
        <p:spPr bwMode="auto">
          <a:xfrm>
            <a:off x="2780928" y="2752253"/>
            <a:ext cx="3365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44744" indent="-144744" defTabSz="737868">
              <a:lnSpc>
                <a:spcPts val="1211"/>
              </a:lnSpc>
            </a:pPr>
            <a:r>
              <a:rPr lang="en-US" altLang="zh-CN" sz="12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2/3/4/5G NSA/5G SA</a:t>
            </a:r>
            <a:r>
              <a:rPr lang="zh-CN" altLang="en-US" sz="12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全制式融合</a:t>
            </a: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是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5GC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演进的最佳选择</a:t>
            </a:r>
            <a:endParaRPr lang="en-US" altLang="zh-CN" sz="1200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2" name="矩形 20"/>
          <p:cNvSpPr>
            <a:spLocks noChangeArrowheads="1"/>
          </p:cNvSpPr>
          <p:nvPr/>
        </p:nvSpPr>
        <p:spPr bwMode="auto">
          <a:xfrm>
            <a:off x="2780928" y="3220541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spcAft>
                <a:spcPts val="400"/>
              </a:spcAft>
              <a:buSzPct val="80000"/>
            </a:pP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虚拟机内</a:t>
            </a:r>
            <a:r>
              <a:rPr lang="en-US" altLang="zh-CN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4/5G</a:t>
            </a: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资源动态共享，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全融合核心网实现多网并存下的体验和效率最佳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7" name="组合 81"/>
          <p:cNvGrpSpPr>
            <a:grpSpLocks/>
          </p:cNvGrpSpPr>
          <p:nvPr/>
        </p:nvGrpSpPr>
        <p:grpSpPr bwMode="auto">
          <a:xfrm>
            <a:off x="198437" y="893274"/>
            <a:ext cx="5486400" cy="1155700"/>
            <a:chOff x="273005" y="230952"/>
            <a:chExt cx="4596156" cy="1156736"/>
          </a:xfrm>
        </p:grpSpPr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770211" y="521093"/>
              <a:ext cx="4098950" cy="577729"/>
            </a:xfrm>
            <a:custGeom>
              <a:avLst/>
              <a:gdLst>
                <a:gd name="T0" fmla="*/ 1349 w 1513"/>
                <a:gd name="T1" fmla="*/ 450 h 450"/>
                <a:gd name="T2" fmla="*/ 0 w 1513"/>
                <a:gd name="T3" fmla="*/ 450 h 450"/>
                <a:gd name="T4" fmla="*/ 0 w 1513"/>
                <a:gd name="T5" fmla="*/ 0 h 450"/>
                <a:gd name="T6" fmla="*/ 1349 w 1513"/>
                <a:gd name="T7" fmla="*/ 0 h 450"/>
                <a:gd name="T8" fmla="*/ 1513 w 1513"/>
                <a:gd name="T9" fmla="*/ 225 h 450"/>
                <a:gd name="T10" fmla="*/ 1349 w 1513"/>
                <a:gd name="T11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3" h="450">
                  <a:moveTo>
                    <a:pt x="1349" y="450"/>
                  </a:moveTo>
                  <a:lnTo>
                    <a:pt x="0" y="450"/>
                  </a:lnTo>
                  <a:lnTo>
                    <a:pt x="0" y="0"/>
                  </a:lnTo>
                  <a:lnTo>
                    <a:pt x="1349" y="0"/>
                  </a:lnTo>
                  <a:lnTo>
                    <a:pt x="1513" y="225"/>
                  </a:lnTo>
                  <a:lnTo>
                    <a:pt x="1349" y="450"/>
                  </a:lnTo>
                  <a:close/>
                </a:path>
              </a:pathLst>
            </a:custGeom>
            <a:gradFill>
              <a:gsLst>
                <a:gs pos="100000">
                  <a:srgbClr val="89C3A6"/>
                </a:gs>
                <a:gs pos="13000">
                  <a:srgbClr val="007BBC"/>
                </a:gs>
              </a:gsLst>
              <a:lin ang="189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273005" y="230952"/>
              <a:ext cx="1019251" cy="1156736"/>
            </a:xfrm>
            <a:custGeom>
              <a:avLst/>
              <a:gdLst>
                <a:gd name="T0" fmla="*/ 400 w 798"/>
                <a:gd name="T1" fmla="*/ 0 h 905"/>
                <a:gd name="T2" fmla="*/ 0 w 798"/>
                <a:gd name="T3" fmla="*/ 227 h 905"/>
                <a:gd name="T4" fmla="*/ 0 w 798"/>
                <a:gd name="T5" fmla="*/ 677 h 905"/>
                <a:gd name="T6" fmla="*/ 400 w 798"/>
                <a:gd name="T7" fmla="*/ 905 h 905"/>
                <a:gd name="T8" fmla="*/ 798 w 798"/>
                <a:gd name="T9" fmla="*/ 677 h 905"/>
                <a:gd name="T10" fmla="*/ 798 w 798"/>
                <a:gd name="T11" fmla="*/ 227 h 905"/>
                <a:gd name="T12" fmla="*/ 400 w 798"/>
                <a:gd name="T13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905">
                  <a:moveTo>
                    <a:pt x="400" y="0"/>
                  </a:moveTo>
                  <a:lnTo>
                    <a:pt x="0" y="227"/>
                  </a:lnTo>
                  <a:lnTo>
                    <a:pt x="0" y="677"/>
                  </a:lnTo>
                  <a:lnTo>
                    <a:pt x="400" y="905"/>
                  </a:lnTo>
                  <a:lnTo>
                    <a:pt x="798" y="677"/>
                  </a:lnTo>
                  <a:lnTo>
                    <a:pt x="798" y="227"/>
                  </a:lnTo>
                  <a:lnTo>
                    <a:pt x="400" y="0"/>
                  </a:lnTo>
                  <a:close/>
                </a:path>
              </a:pathLst>
            </a:custGeom>
            <a:gradFill>
              <a:gsLst>
                <a:gs pos="0">
                  <a:srgbClr val="89C3A6"/>
                </a:gs>
                <a:gs pos="81000">
                  <a:srgbClr val="007BBC"/>
                </a:gs>
              </a:gsLst>
              <a:lin ang="27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73005" y="230952"/>
              <a:ext cx="1019972" cy="577728"/>
            </a:xfrm>
            <a:custGeom>
              <a:avLst/>
              <a:gdLst>
                <a:gd name="T0" fmla="*/ 2147483646 w 798"/>
                <a:gd name="T1" fmla="*/ 2147483646 h 452"/>
                <a:gd name="T2" fmla="*/ 0 w 798"/>
                <a:gd name="T3" fmla="*/ 2147483646 h 452"/>
                <a:gd name="T4" fmla="*/ 2147483646 w 798"/>
                <a:gd name="T5" fmla="*/ 0 h 452"/>
                <a:gd name="T6" fmla="*/ 2147483646 w 798"/>
                <a:gd name="T7" fmla="*/ 2147483646 h 452"/>
                <a:gd name="T8" fmla="*/ 2147483646 w 798"/>
                <a:gd name="T9" fmla="*/ 2147483646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8" h="452">
                  <a:moveTo>
                    <a:pt x="400" y="452"/>
                  </a:moveTo>
                  <a:lnTo>
                    <a:pt x="0" y="227"/>
                  </a:lnTo>
                  <a:lnTo>
                    <a:pt x="400" y="0"/>
                  </a:lnTo>
                  <a:lnTo>
                    <a:pt x="798" y="227"/>
                  </a:lnTo>
                  <a:lnTo>
                    <a:pt x="400" y="452"/>
                  </a:lnTo>
                  <a:close/>
                </a:path>
              </a:pathLst>
            </a:custGeom>
            <a:solidFill>
              <a:srgbClr val="E4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784269" y="521094"/>
              <a:ext cx="508708" cy="866593"/>
            </a:xfrm>
            <a:custGeom>
              <a:avLst/>
              <a:gdLst>
                <a:gd name="T0" fmla="*/ 0 w 398"/>
                <a:gd name="T1" fmla="*/ 2147483646 h 678"/>
                <a:gd name="T2" fmla="*/ 0 w 398"/>
                <a:gd name="T3" fmla="*/ 2147483646 h 678"/>
                <a:gd name="T4" fmla="*/ 2147483646 w 398"/>
                <a:gd name="T5" fmla="*/ 0 h 678"/>
                <a:gd name="T6" fmla="*/ 2147483646 w 398"/>
                <a:gd name="T7" fmla="*/ 2147483646 h 678"/>
                <a:gd name="T8" fmla="*/ 0 w 398"/>
                <a:gd name="T9" fmla="*/ 2147483646 h 6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8" h="678">
                  <a:moveTo>
                    <a:pt x="0" y="678"/>
                  </a:moveTo>
                  <a:lnTo>
                    <a:pt x="0" y="225"/>
                  </a:lnTo>
                  <a:lnTo>
                    <a:pt x="398" y="0"/>
                  </a:lnTo>
                  <a:lnTo>
                    <a:pt x="398" y="450"/>
                  </a:lnTo>
                  <a:lnTo>
                    <a:pt x="0" y="678"/>
                  </a:lnTo>
                  <a:close/>
                </a:path>
              </a:pathLst>
            </a:custGeom>
            <a:solidFill>
              <a:srgbClr val="0E8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文本框 87"/>
            <p:cNvSpPr txBox="1">
              <a:spLocks noChangeArrowheads="1"/>
            </p:cNvSpPr>
            <p:nvPr/>
          </p:nvSpPr>
          <p:spPr bwMode="auto">
            <a:xfrm>
              <a:off x="1556792" y="576151"/>
              <a:ext cx="2880320" cy="462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华为</a:t>
              </a: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SPC</a:t>
              </a: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解决方案亮点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3" name="Freeform 89"/>
            <p:cNvSpPr>
              <a:spLocks noEditPoints="1"/>
            </p:cNvSpPr>
            <p:nvPr/>
          </p:nvSpPr>
          <p:spPr bwMode="black">
            <a:xfrm>
              <a:off x="553515" y="337304"/>
              <a:ext cx="389981" cy="250975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36485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61735" tIns="30867" rIns="61735" bIns="30867"/>
            <a:lstStyle/>
            <a:p>
              <a:pPr>
                <a:defRPr/>
              </a:pPr>
              <a:endParaRPr lang="en-US" sz="1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1B0C9656-7C76-4C3D-A02B-B16D55BD17FB}"/>
              </a:ext>
            </a:extLst>
          </p:cNvPr>
          <p:cNvSpPr/>
          <p:nvPr/>
        </p:nvSpPr>
        <p:spPr>
          <a:xfrm>
            <a:off x="345911" y="158426"/>
            <a:ext cx="5681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3729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打造高稳极简核心网，助力千行百业</a:t>
            </a:r>
            <a:endParaRPr lang="en-US" altLang="zh-CN" sz="2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64" name="组合 105">
            <a:extLst>
              <a:ext uri="{FF2B5EF4-FFF2-40B4-BE49-F238E27FC236}">
                <a16:creationId xmlns:a16="http://schemas.microsoft.com/office/drawing/2014/main" xmlns="" id="{0B07A63D-15DD-46B0-8FFB-164B6A05737C}"/>
              </a:ext>
            </a:extLst>
          </p:cNvPr>
          <p:cNvGrpSpPr>
            <a:grpSpLocks/>
          </p:cNvGrpSpPr>
          <p:nvPr/>
        </p:nvGrpSpPr>
        <p:grpSpPr bwMode="auto">
          <a:xfrm>
            <a:off x="633413" y="7252493"/>
            <a:ext cx="5678487" cy="338138"/>
            <a:chOff x="630779" y="1472722"/>
            <a:chExt cx="5678541" cy="338554"/>
          </a:xfrm>
        </p:grpSpPr>
        <p:sp>
          <p:nvSpPr>
            <p:cNvPr id="94" name="文本框 106">
              <a:extLst>
                <a:ext uri="{FF2B5EF4-FFF2-40B4-BE49-F238E27FC236}">
                  <a16:creationId xmlns:a16="http://schemas.microsoft.com/office/drawing/2014/main" xmlns="" id="{516CBF09-BF80-4152-97B2-7AE5BC038C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1234" y="1472722"/>
              <a:ext cx="201765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rgbClr val="008AB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极简高效</a:t>
              </a:r>
              <a:r>
                <a:rPr lang="zh-CN" alt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运维</a:t>
              </a:r>
            </a:p>
          </p:txBody>
        </p:sp>
        <p:cxnSp>
          <p:nvCxnSpPr>
            <p:cNvPr id="95" name="直接连接符 107">
              <a:extLst>
                <a:ext uri="{FF2B5EF4-FFF2-40B4-BE49-F238E27FC236}">
                  <a16:creationId xmlns:a16="http://schemas.microsoft.com/office/drawing/2014/main" xmlns="" id="{75153869-0328-4500-9D6E-05B12BAEF07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06720" y="1748042"/>
              <a:ext cx="114645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cxnSp>
        <p:cxnSp>
          <p:nvCxnSpPr>
            <p:cNvPr id="96" name="直接连接符 108">
              <a:extLst>
                <a:ext uri="{FF2B5EF4-FFF2-40B4-BE49-F238E27FC236}">
                  <a16:creationId xmlns:a16="http://schemas.microsoft.com/office/drawing/2014/main" xmlns="" id="{70C2C358-C807-48A1-BC48-865522E9883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30779" y="1647471"/>
              <a:ext cx="646173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直接连接符 109">
              <a:extLst>
                <a:ext uri="{FF2B5EF4-FFF2-40B4-BE49-F238E27FC236}">
                  <a16:creationId xmlns:a16="http://schemas.microsoft.com/office/drawing/2014/main" xmlns="" id="{17F1E36D-68B0-41C5-8D47-2E228D80A3C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95184" y="1649022"/>
              <a:ext cx="3614136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8" name="矩形 116">
            <a:extLst>
              <a:ext uri="{FF2B5EF4-FFF2-40B4-BE49-F238E27FC236}">
                <a16:creationId xmlns:a16="http://schemas.microsoft.com/office/drawing/2014/main" xmlns="" id="{BAAA6BC9-22CD-4857-B87E-945B82CEC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8431124"/>
            <a:ext cx="1798637" cy="287338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即插即用</a:t>
            </a: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文本框 12">
            <a:extLst>
              <a:ext uri="{FF2B5EF4-FFF2-40B4-BE49-F238E27FC236}">
                <a16:creationId xmlns:a16="http://schemas.microsoft.com/office/drawing/2014/main" xmlns="" id="{1D8F4A47-878E-4E48-B73A-7557774FB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5450" y="8406606"/>
            <a:ext cx="3754065" cy="34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192088" indent="-192088" defTabSz="1219444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200" kern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用户面极简部署，</a:t>
            </a:r>
            <a:r>
              <a:rPr lang="en-US" altLang="zh-CN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  <a:r>
              <a: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个小时完成边缘站点快速开通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00" name="矩形 118">
            <a:extLst>
              <a:ext uri="{FF2B5EF4-FFF2-40B4-BE49-F238E27FC236}">
                <a16:creationId xmlns:a16="http://schemas.microsoft.com/office/drawing/2014/main" xmlns="" id="{195F5A27-DD65-44B6-A259-561B54AC4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5450" y="8959849"/>
            <a:ext cx="2460625" cy="336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444">
              <a:lnSpc>
                <a:spcPct val="150000"/>
              </a:lnSpc>
            </a:pPr>
            <a:r>
              <a:rPr lang="zh-CN" altLang="en-US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一体化升级，版本快速迭代</a:t>
            </a:r>
          </a:p>
        </p:txBody>
      </p:sp>
      <p:sp>
        <p:nvSpPr>
          <p:cNvPr id="101" name="矩形 121">
            <a:extLst>
              <a:ext uri="{FF2B5EF4-FFF2-40B4-BE49-F238E27FC236}">
                <a16:creationId xmlns:a16="http://schemas.microsoft.com/office/drawing/2014/main" xmlns="" id="{D81D3759-C03A-492B-84A1-FABABAA60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8984367"/>
            <a:ext cx="1798637" cy="287338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一体化升级</a:t>
            </a:r>
          </a:p>
        </p:txBody>
      </p:sp>
      <p:sp>
        <p:nvSpPr>
          <p:cNvPr id="102" name="矩形 116">
            <a:extLst>
              <a:ext uri="{FF2B5EF4-FFF2-40B4-BE49-F238E27FC236}">
                <a16:creationId xmlns:a16="http://schemas.microsoft.com/office/drawing/2014/main" xmlns="" id="{7C81A0DB-45F8-40D8-A5CB-357AE7664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566" y="7796093"/>
            <a:ext cx="1798637" cy="287338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智能运维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文本框 12">
            <a:extLst>
              <a:ext uri="{FF2B5EF4-FFF2-40B4-BE49-F238E27FC236}">
                <a16:creationId xmlns:a16="http://schemas.microsoft.com/office/drawing/2014/main" xmlns="" id="{52B2F944-FC9F-4225-9452-5764E91F5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4552" y="7633076"/>
            <a:ext cx="3754065" cy="65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192088" indent="-192088" defTabSz="1219444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200" kern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专家知识库</a:t>
            </a:r>
            <a:r>
              <a:rPr lang="en-US" altLang="zh-CN" dirty="0">
                <a:sym typeface="Arial" panose="020B0604020202020204" pitchFamily="34" charset="0"/>
              </a:rPr>
              <a:t>+</a:t>
            </a:r>
            <a:r>
              <a:rPr lang="zh-CN" altLang="en-US" dirty="0">
                <a:sym typeface="Arial" panose="020B0604020202020204" pitchFamily="34" charset="0"/>
              </a:rPr>
              <a:t>智能算法实现故障快速定位</a:t>
            </a:r>
            <a:endParaRPr lang="en-US" altLang="zh-CN" dirty="0">
              <a:sym typeface="Arial" panose="020B0604020202020204" pitchFamily="34" charset="0"/>
            </a:endParaRPr>
          </a:p>
          <a:p>
            <a:r>
              <a:rPr lang="zh-CN" altLang="en-US" dirty="0">
                <a:sym typeface="Arial" panose="020B0604020202020204" pitchFamily="34" charset="0"/>
              </a:rPr>
              <a:t>高效动网方案，验证全面，值守充分，操作放心</a:t>
            </a:r>
          </a:p>
        </p:txBody>
      </p:sp>
    </p:spTree>
    <p:extLst>
      <p:ext uri="{BB962C8B-B14F-4D97-AF65-F5344CB8AC3E}">
        <p14:creationId xmlns:p14="http://schemas.microsoft.com/office/powerpoint/2010/main" val="1687227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9706876"/>
            <a:ext cx="7559675" cy="553138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5911" y="9778206"/>
            <a:ext cx="35863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版权所有 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© 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华为技术有限公司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保留一切权利。本资料仅供参考，不构成任何形式的承诺。</a:t>
            </a:r>
          </a:p>
        </p:txBody>
      </p:sp>
      <p:grpSp>
        <p:nvGrpSpPr>
          <p:cNvPr id="170" name="组合 1"/>
          <p:cNvGrpSpPr>
            <a:grpSpLocks/>
          </p:cNvGrpSpPr>
          <p:nvPr/>
        </p:nvGrpSpPr>
        <p:grpSpPr bwMode="auto">
          <a:xfrm>
            <a:off x="630238" y="1320006"/>
            <a:ext cx="5678487" cy="339725"/>
            <a:chOff x="630779" y="1465100"/>
            <a:chExt cx="5678541" cy="338554"/>
          </a:xfrm>
        </p:grpSpPr>
        <p:sp>
          <p:nvSpPr>
            <p:cNvPr id="171" name="文本框 91"/>
            <p:cNvSpPr txBox="1">
              <a:spLocks noChangeArrowheads="1"/>
            </p:cNvSpPr>
            <p:nvPr/>
          </p:nvSpPr>
          <p:spPr bwMode="auto">
            <a:xfrm>
              <a:off x="1245994" y="1465100"/>
              <a:ext cx="201765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rgbClr val="008AB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智能安全</a:t>
              </a:r>
              <a:r>
                <a:rPr lang="zh-CN" alt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联接</a:t>
              </a:r>
            </a:p>
          </p:txBody>
        </p:sp>
        <p:cxnSp>
          <p:nvCxnSpPr>
            <p:cNvPr id="172" name="直接连接符 93"/>
            <p:cNvCxnSpPr>
              <a:cxnSpLocks noChangeShapeType="1"/>
            </p:cNvCxnSpPr>
            <p:nvPr/>
          </p:nvCxnSpPr>
          <p:spPr bwMode="auto">
            <a:xfrm>
              <a:off x="1206720" y="1748042"/>
              <a:ext cx="114645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cxnSp>
        <p:cxnSp>
          <p:nvCxnSpPr>
            <p:cNvPr id="173" name="直接连接符 94"/>
            <p:cNvCxnSpPr>
              <a:cxnSpLocks noChangeShapeType="1"/>
            </p:cNvCxnSpPr>
            <p:nvPr/>
          </p:nvCxnSpPr>
          <p:spPr bwMode="auto">
            <a:xfrm>
              <a:off x="630779" y="1647471"/>
              <a:ext cx="646173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" name="直接连接符 96"/>
            <p:cNvCxnSpPr>
              <a:cxnSpLocks noChangeShapeType="1"/>
            </p:cNvCxnSpPr>
            <p:nvPr/>
          </p:nvCxnSpPr>
          <p:spPr bwMode="auto">
            <a:xfrm>
              <a:off x="2695184" y="1649022"/>
              <a:ext cx="3614136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0" name="组合 110"/>
          <p:cNvGrpSpPr>
            <a:grpSpLocks/>
          </p:cNvGrpSpPr>
          <p:nvPr/>
        </p:nvGrpSpPr>
        <p:grpSpPr bwMode="auto">
          <a:xfrm>
            <a:off x="630238" y="4118770"/>
            <a:ext cx="5678487" cy="339725"/>
            <a:chOff x="630779" y="1472721"/>
            <a:chExt cx="5678541" cy="338972"/>
          </a:xfrm>
        </p:grpSpPr>
        <p:sp>
          <p:nvSpPr>
            <p:cNvPr id="181" name="文本框 111"/>
            <p:cNvSpPr txBox="1">
              <a:spLocks noChangeArrowheads="1"/>
            </p:cNvSpPr>
            <p:nvPr/>
          </p:nvSpPr>
          <p:spPr bwMode="auto">
            <a:xfrm>
              <a:off x="1276474" y="1472721"/>
              <a:ext cx="1505015" cy="338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rgbClr val="008AB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行业</a:t>
              </a:r>
              <a:r>
                <a:rPr lang="zh-CN" alt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增强联接</a:t>
              </a:r>
            </a:p>
          </p:txBody>
        </p:sp>
        <p:cxnSp>
          <p:nvCxnSpPr>
            <p:cNvPr id="182" name="直接连接符 112"/>
            <p:cNvCxnSpPr>
              <a:cxnSpLocks noChangeShapeType="1"/>
            </p:cNvCxnSpPr>
            <p:nvPr/>
          </p:nvCxnSpPr>
          <p:spPr bwMode="auto">
            <a:xfrm>
              <a:off x="1206720" y="1748042"/>
              <a:ext cx="114645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cxnSp>
        <p:cxnSp>
          <p:nvCxnSpPr>
            <p:cNvPr id="183" name="直接连接符 113"/>
            <p:cNvCxnSpPr>
              <a:cxnSpLocks noChangeShapeType="1"/>
            </p:cNvCxnSpPr>
            <p:nvPr/>
          </p:nvCxnSpPr>
          <p:spPr bwMode="auto">
            <a:xfrm>
              <a:off x="630779" y="1647471"/>
              <a:ext cx="646173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" name="直接连接符 114"/>
            <p:cNvCxnSpPr>
              <a:cxnSpLocks noChangeShapeType="1"/>
            </p:cNvCxnSpPr>
            <p:nvPr/>
          </p:nvCxnSpPr>
          <p:spPr bwMode="auto">
            <a:xfrm>
              <a:off x="2851243" y="1647471"/>
              <a:ext cx="3458077" cy="1551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9" name="矩形 10"/>
          <p:cNvSpPr>
            <a:spLocks noChangeArrowheads="1"/>
          </p:cNvSpPr>
          <p:nvPr/>
        </p:nvSpPr>
        <p:spPr bwMode="auto">
          <a:xfrm>
            <a:off x="779463" y="4818856"/>
            <a:ext cx="1798637" cy="277813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5G LAN</a:t>
            </a:r>
            <a:endParaRPr lang="zh-CN" altLang="en-US" sz="1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0" name="矩形 11"/>
          <p:cNvSpPr>
            <a:spLocks noChangeArrowheads="1"/>
          </p:cNvSpPr>
          <p:nvPr/>
        </p:nvSpPr>
        <p:spPr bwMode="auto">
          <a:xfrm>
            <a:off x="779463" y="5522119"/>
            <a:ext cx="1798637" cy="277812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5G</a:t>
            </a: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LCS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1" name="矩形 12"/>
          <p:cNvSpPr>
            <a:spLocks noChangeArrowheads="1"/>
          </p:cNvSpPr>
          <p:nvPr/>
        </p:nvSpPr>
        <p:spPr bwMode="auto">
          <a:xfrm>
            <a:off x="2965450" y="4728369"/>
            <a:ext cx="2879725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92899" indent="-192899">
              <a:spcAft>
                <a:spcPts val="405"/>
              </a:spcAft>
              <a:buSzPct val="80000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支持工业二层组网，实现无处不在的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5G“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局域专网”</a:t>
            </a:r>
          </a:p>
        </p:txBody>
      </p:sp>
      <p:sp>
        <p:nvSpPr>
          <p:cNvPr id="192" name="矩形 16"/>
          <p:cNvSpPr>
            <a:spLocks noChangeArrowheads="1"/>
          </p:cNvSpPr>
          <p:nvPr/>
        </p:nvSpPr>
        <p:spPr bwMode="auto">
          <a:xfrm>
            <a:off x="2965450" y="5430044"/>
            <a:ext cx="2895600" cy="4619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92899" indent="-192899" defTabSz="914400">
              <a:spcAft>
                <a:spcPts val="405"/>
              </a:spcAft>
              <a:buSzPct val="80000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高精度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5G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定位能力使能室内定位导航，实现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5G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一网多用</a:t>
            </a:r>
          </a:p>
        </p:txBody>
      </p:sp>
      <p:sp>
        <p:nvSpPr>
          <p:cNvPr id="193" name="矩形 17"/>
          <p:cNvSpPr>
            <a:spLocks noChangeArrowheads="1"/>
          </p:cNvSpPr>
          <p:nvPr/>
        </p:nvSpPr>
        <p:spPr bwMode="auto">
          <a:xfrm>
            <a:off x="779463" y="1913731"/>
            <a:ext cx="1798637" cy="276225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多维本地分流</a:t>
            </a:r>
          </a:p>
        </p:txBody>
      </p:sp>
      <p:sp>
        <p:nvSpPr>
          <p:cNvPr id="194" name="矩形 18"/>
          <p:cNvSpPr>
            <a:spLocks noChangeArrowheads="1"/>
          </p:cNvSpPr>
          <p:nvPr/>
        </p:nvSpPr>
        <p:spPr bwMode="auto">
          <a:xfrm>
            <a:off x="779463" y="2701131"/>
            <a:ext cx="1798637" cy="287337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精准动态控制</a:t>
            </a:r>
          </a:p>
        </p:txBody>
      </p:sp>
      <p:sp>
        <p:nvSpPr>
          <p:cNvPr id="195" name="矩形 19"/>
          <p:cNvSpPr>
            <a:spLocks noChangeArrowheads="1"/>
          </p:cNvSpPr>
          <p:nvPr/>
        </p:nvSpPr>
        <p:spPr bwMode="auto">
          <a:xfrm>
            <a:off x="2965450" y="1702593"/>
            <a:ext cx="3365500" cy="7345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92899" indent="-192899">
              <a:spcAft>
                <a:spcPts val="405"/>
              </a:spcAft>
              <a:buSzPct val="80000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基于域名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/IP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地址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/DNN+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位置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/PCF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签约等多维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ULCL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信息，实现本地业务分流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92899" indent="-192899">
              <a:spcAft>
                <a:spcPts val="405"/>
              </a:spcAft>
              <a:buSzPct val="80000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支持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4G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用户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ULCL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分流，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4/5G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业务体验一致</a:t>
            </a:r>
          </a:p>
        </p:txBody>
      </p:sp>
      <p:sp>
        <p:nvSpPr>
          <p:cNvPr id="196" name="矩形 20"/>
          <p:cNvSpPr>
            <a:spLocks noChangeArrowheads="1"/>
          </p:cNvSpPr>
          <p:nvPr/>
        </p:nvSpPr>
        <p:spPr bwMode="auto">
          <a:xfrm>
            <a:off x="2965450" y="2588418"/>
            <a:ext cx="3365500" cy="5498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92899" indent="-192899">
              <a:spcAft>
                <a:spcPts val="405"/>
              </a:spcAft>
              <a:buSzPct val="80000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精细化位置分流，提升业务分流精度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92899" indent="-192899">
              <a:spcAft>
                <a:spcPts val="405"/>
              </a:spcAft>
              <a:buSzPct val="80000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切片隔离与带宽控制，保障企业多租户体验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7" name="矩形 18"/>
          <p:cNvSpPr>
            <a:spLocks noChangeArrowheads="1"/>
          </p:cNvSpPr>
          <p:nvPr/>
        </p:nvSpPr>
        <p:spPr bwMode="auto">
          <a:xfrm>
            <a:off x="779463" y="3423443"/>
            <a:ext cx="1798637" cy="287338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安全可信联接</a:t>
            </a:r>
          </a:p>
        </p:txBody>
      </p:sp>
      <p:sp>
        <p:nvSpPr>
          <p:cNvPr id="198" name="矩形 20"/>
          <p:cNvSpPr>
            <a:spLocks noChangeArrowheads="1"/>
          </p:cNvSpPr>
          <p:nvPr/>
        </p:nvSpPr>
        <p:spPr bwMode="auto">
          <a:xfrm>
            <a:off x="2965450" y="3337718"/>
            <a:ext cx="3121025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2088" indent="-192088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92899" indent="-192899">
              <a:spcAft>
                <a:spcPts val="405"/>
              </a:spcAft>
              <a:buSzPct val="80000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支持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IPSec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NAT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，终端二次鉴权，实现内生安全增强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38" name="组合 110">
            <a:extLst>
              <a:ext uri="{FF2B5EF4-FFF2-40B4-BE49-F238E27FC236}">
                <a16:creationId xmlns:a16="http://schemas.microsoft.com/office/drawing/2014/main" xmlns="" id="{89DFC510-8690-4C78-BE8F-6821F3D19710}"/>
              </a:ext>
            </a:extLst>
          </p:cNvPr>
          <p:cNvGrpSpPr>
            <a:grpSpLocks/>
          </p:cNvGrpSpPr>
          <p:nvPr/>
        </p:nvGrpSpPr>
        <p:grpSpPr bwMode="auto">
          <a:xfrm>
            <a:off x="630238" y="6198872"/>
            <a:ext cx="5678487" cy="307777"/>
            <a:chOff x="630779" y="1472721"/>
            <a:chExt cx="5678541" cy="307095"/>
          </a:xfrm>
        </p:grpSpPr>
        <p:sp>
          <p:nvSpPr>
            <p:cNvPr id="39" name="文本框 111">
              <a:extLst>
                <a:ext uri="{FF2B5EF4-FFF2-40B4-BE49-F238E27FC236}">
                  <a16:creationId xmlns:a16="http://schemas.microsoft.com/office/drawing/2014/main" xmlns="" id="{5F70D767-C3B5-43AB-914F-D3BEF392EE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6474" y="1472721"/>
              <a:ext cx="1689539" cy="307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400" b="1" kern="0" dirty="0">
                  <a:solidFill>
                    <a:srgbClr val="008CBB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超融合高性能硬件</a:t>
              </a:r>
              <a:endParaRPr lang="zh-CN" altLang="en-US" sz="1600" b="1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0" name="直接连接符 112">
              <a:extLst>
                <a:ext uri="{FF2B5EF4-FFF2-40B4-BE49-F238E27FC236}">
                  <a16:creationId xmlns:a16="http://schemas.microsoft.com/office/drawing/2014/main" xmlns="" id="{699FAF13-8383-4124-811F-D1606FC8B34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06720" y="1748042"/>
              <a:ext cx="114645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cxnSp>
        <p:cxnSp>
          <p:nvCxnSpPr>
            <p:cNvPr id="41" name="直接连接符 113">
              <a:extLst>
                <a:ext uri="{FF2B5EF4-FFF2-40B4-BE49-F238E27FC236}">
                  <a16:creationId xmlns:a16="http://schemas.microsoft.com/office/drawing/2014/main" xmlns="" id="{DF77F07D-0929-47B9-856C-DFB57B34F10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30779" y="1647471"/>
              <a:ext cx="646173" cy="0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直接连接符 114">
              <a:extLst>
                <a:ext uri="{FF2B5EF4-FFF2-40B4-BE49-F238E27FC236}">
                  <a16:creationId xmlns:a16="http://schemas.microsoft.com/office/drawing/2014/main" xmlns="" id="{A4566EBD-71D0-4E88-A006-04C9338E0E5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51243" y="1647471"/>
              <a:ext cx="3458077" cy="1551"/>
            </a:xfrm>
            <a:prstGeom prst="line">
              <a:avLst/>
            </a:prstGeom>
            <a:noFill/>
            <a:ln w="6350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3" name="矩形 10">
            <a:extLst>
              <a:ext uri="{FF2B5EF4-FFF2-40B4-BE49-F238E27FC236}">
                <a16:creationId xmlns:a16="http://schemas.microsoft.com/office/drawing/2014/main" xmlns="" id="{3A0F4E2E-6E6A-430D-8BDA-64701DC1C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00" y="6898959"/>
            <a:ext cx="1798637" cy="276999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37019"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融合架构</a:t>
            </a:r>
          </a:p>
        </p:txBody>
      </p:sp>
      <p:sp>
        <p:nvSpPr>
          <p:cNvPr id="44" name="矩形 11">
            <a:extLst>
              <a:ext uri="{FF2B5EF4-FFF2-40B4-BE49-F238E27FC236}">
                <a16:creationId xmlns:a16="http://schemas.microsoft.com/office/drawing/2014/main" xmlns="" id="{FA9E451E-1140-4DD7-9E32-CD5D59F67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00" y="7582643"/>
            <a:ext cx="1798637" cy="276999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37019"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高可靠性</a:t>
            </a:r>
          </a:p>
        </p:txBody>
      </p:sp>
      <p:sp>
        <p:nvSpPr>
          <p:cNvPr id="45" name="矩形 11">
            <a:extLst>
              <a:ext uri="{FF2B5EF4-FFF2-40B4-BE49-F238E27FC236}">
                <a16:creationId xmlns:a16="http://schemas.microsoft.com/office/drawing/2014/main" xmlns="" id="{B655778F-84F5-415E-BF28-A4F8AA173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00" y="8266327"/>
            <a:ext cx="1798637" cy="276999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37019"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极简组网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E30C709E-4CDF-4587-95B2-BD8D389B3091}"/>
              </a:ext>
            </a:extLst>
          </p:cNvPr>
          <p:cNvSpPr/>
          <p:nvPr/>
        </p:nvSpPr>
        <p:spPr>
          <a:xfrm>
            <a:off x="2940051" y="6644291"/>
            <a:ext cx="3778250" cy="6976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2899" indent="-192899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计算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网络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存储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一体化超融合架构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92899" indent="-192899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通过架构设计优化散热，至少支持三代</a:t>
            </a: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CPU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架构演进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6B36C16-68B4-4E2C-95B6-B085ED83DE57}"/>
              </a:ext>
            </a:extLst>
          </p:cNvPr>
          <p:cNvSpPr/>
          <p:nvPr/>
        </p:nvSpPr>
        <p:spPr>
          <a:xfrm>
            <a:off x="2940051" y="7480033"/>
            <a:ext cx="3778250" cy="5129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defTabSz="1219272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满足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ETSI 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电信级的温度标准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28600" indent="-228600" defTabSz="1219272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通过加固，满足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电信级</a:t>
            </a: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个</a:t>
            </a: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55CAD610-AB65-4E26-A563-48E61F9F3850}"/>
              </a:ext>
            </a:extLst>
          </p:cNvPr>
          <p:cNvSpPr/>
          <p:nvPr/>
        </p:nvSpPr>
        <p:spPr>
          <a:xfrm>
            <a:off x="2940051" y="8131109"/>
            <a:ext cx="3778250" cy="5129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2899" indent="-192899" defTabSz="1219272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内置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Full Mesh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交换卡，边缘场景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省交换免交换*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92899" indent="-192899" defTabSz="1219272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可扩展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SSD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免磁阵*</a:t>
            </a:r>
          </a:p>
        </p:txBody>
      </p:sp>
      <p:sp>
        <p:nvSpPr>
          <p:cNvPr id="49" name="矩形 10">
            <a:extLst>
              <a:ext uri="{FF2B5EF4-FFF2-40B4-BE49-F238E27FC236}">
                <a16:creationId xmlns:a16="http://schemas.microsoft.com/office/drawing/2014/main" xmlns="" id="{8CDAD1BC-5B8D-47C1-BACD-9EFDAAA32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00" y="8950010"/>
            <a:ext cx="1798637" cy="276999"/>
          </a:xfrm>
          <a:prstGeom prst="rect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37019"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灵活部署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DED7BB58-450C-4CB9-8924-E626BDFEF4BA}"/>
              </a:ext>
            </a:extLst>
          </p:cNvPr>
          <p:cNvSpPr/>
          <p:nvPr/>
        </p:nvSpPr>
        <p:spPr>
          <a:xfrm>
            <a:off x="2940051" y="8782185"/>
            <a:ext cx="3778250" cy="7489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defTabSz="1219272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2U/4U/8U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系列化硬件</a:t>
            </a:r>
          </a:p>
          <a:p>
            <a:pPr marL="285750" indent="-285750" defTabSz="1219272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基于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PCIe4.0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的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灵活扩展能力</a:t>
            </a:r>
          </a:p>
          <a:p>
            <a:pPr marL="285750" indent="-285750" defTabSz="1219272">
              <a:spcAft>
                <a:spcPts val="405"/>
              </a:spcAft>
              <a:buSzPct val="80000"/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计算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网络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存储能力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灵活编排，按需组合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8069FFF7-EF3A-4135-91F8-BA196CE09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5" y="-4702"/>
            <a:ext cx="7559675" cy="800436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B25A1682-32F2-4A1A-8A3D-F6C61B8C04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98" y="174562"/>
            <a:ext cx="491938" cy="491938"/>
          </a:xfrm>
          <a:prstGeom prst="rect">
            <a:avLst/>
          </a:prstGeom>
        </p:spPr>
      </p:pic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52DC0BF-928C-499D-BEAB-98CCC2E00E18}"/>
              </a:ext>
            </a:extLst>
          </p:cNvPr>
          <p:cNvSpPr/>
          <p:nvPr/>
        </p:nvSpPr>
        <p:spPr>
          <a:xfrm>
            <a:off x="345911" y="158426"/>
            <a:ext cx="5681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3729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打造高稳极简核心网，助力千行百业</a:t>
            </a:r>
            <a:endParaRPr lang="en-US" altLang="zh-CN" sz="2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324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7656567-E6F2-46D7-A6CD-19DEA60D7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5" y="-4702"/>
            <a:ext cx="7559675" cy="8004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F84CDE9-88FF-4478-ACEF-4FD462FEF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98" y="174562"/>
            <a:ext cx="491938" cy="49193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1A33386-5C67-4CF4-B213-FD5E63EE15C5}"/>
              </a:ext>
            </a:extLst>
          </p:cNvPr>
          <p:cNvSpPr/>
          <p:nvPr/>
        </p:nvSpPr>
        <p:spPr>
          <a:xfrm>
            <a:off x="345911" y="158426"/>
            <a:ext cx="5681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3729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打造高稳极简核心网，助力千行百业</a:t>
            </a:r>
            <a:endParaRPr lang="en-US" altLang="zh-CN" sz="2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EAD3A85-0795-442C-BB77-B9D8756AF9A4}"/>
              </a:ext>
            </a:extLst>
          </p:cNvPr>
          <p:cNvSpPr/>
          <p:nvPr/>
        </p:nvSpPr>
        <p:spPr>
          <a:xfrm>
            <a:off x="0" y="9706876"/>
            <a:ext cx="7559675" cy="553138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6F33412-DC8B-434B-98BE-AD8353C92981}"/>
              </a:ext>
            </a:extLst>
          </p:cNvPr>
          <p:cNvSpPr txBox="1"/>
          <p:nvPr/>
        </p:nvSpPr>
        <p:spPr>
          <a:xfrm>
            <a:off x="345911" y="9778206"/>
            <a:ext cx="35863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版权所有 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© 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华为技术有限公司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保留一切权利。本资料仅供参考，不构成任何形式的承诺。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6AF364B-C6EA-435E-B3DF-E9E75411B051}"/>
              </a:ext>
            </a:extLst>
          </p:cNvPr>
          <p:cNvGrpSpPr/>
          <p:nvPr/>
        </p:nvGrpSpPr>
        <p:grpSpPr>
          <a:xfrm>
            <a:off x="763786" y="1826731"/>
            <a:ext cx="6013837" cy="3487024"/>
            <a:chOff x="716639" y="1174982"/>
            <a:chExt cx="6013837" cy="496271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3D399D6D-0F32-4507-AD5E-E880B9A76AD7}"/>
                </a:ext>
              </a:extLst>
            </p:cNvPr>
            <p:cNvSpPr/>
            <p:nvPr/>
          </p:nvSpPr>
          <p:spPr>
            <a:xfrm>
              <a:off x="1170043" y="5223443"/>
              <a:ext cx="4757196" cy="9142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1F5CDD8-28B2-4BE1-9B32-1BF892C967F5}"/>
                </a:ext>
              </a:extLst>
            </p:cNvPr>
            <p:cNvSpPr/>
            <p:nvPr/>
          </p:nvSpPr>
          <p:spPr>
            <a:xfrm>
              <a:off x="1170043" y="3444110"/>
              <a:ext cx="4757196" cy="9142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14B1F1D-0F6F-470F-9A26-4C382D9F19C2}"/>
                </a:ext>
              </a:extLst>
            </p:cNvPr>
            <p:cNvSpPr txBox="1"/>
            <p:nvPr/>
          </p:nvSpPr>
          <p:spPr>
            <a:xfrm>
              <a:off x="792839" y="3639486"/>
              <a:ext cx="7544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矿区井上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38FCC8A2-71EE-430A-BE30-D48EDE6ABAB6}"/>
                </a:ext>
              </a:extLst>
            </p:cNvPr>
            <p:cNvSpPr txBox="1"/>
            <p:nvPr/>
          </p:nvSpPr>
          <p:spPr>
            <a:xfrm>
              <a:off x="716639" y="1506068"/>
              <a:ext cx="11169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kumimoji="1" sz="14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ym typeface="Arial" panose="020B0604020202020204" pitchFamily="34" charset="0"/>
                </a:rPr>
                <a:t>省内</a:t>
              </a:r>
              <a:r>
                <a:rPr lang="en-US" altLang="zh-CN" dirty="0">
                  <a:sym typeface="Arial" panose="020B0604020202020204" pitchFamily="34" charset="0"/>
                </a:rPr>
                <a:t>ToC</a:t>
              </a:r>
              <a:r>
                <a:rPr lang="zh-CN" altLang="en-US" dirty="0">
                  <a:sym typeface="Arial" panose="020B0604020202020204" pitchFamily="34" charset="0"/>
                </a:rPr>
                <a:t>大网</a:t>
              </a:r>
            </a:p>
          </p:txBody>
        </p:sp>
        <p:sp>
          <p:nvSpPr>
            <p:cNvPr id="14" name="圆角矩形 105">
              <a:extLst>
                <a:ext uri="{FF2B5EF4-FFF2-40B4-BE49-F238E27FC236}">
                  <a16:creationId xmlns:a16="http://schemas.microsoft.com/office/drawing/2014/main" xmlns="" id="{5D5962A4-CAFD-42E6-985E-EFFABE8B5829}"/>
                </a:ext>
              </a:extLst>
            </p:cNvPr>
            <p:cNvSpPr/>
            <p:nvPr/>
          </p:nvSpPr>
          <p:spPr>
            <a:xfrm>
              <a:off x="2132490" y="2765558"/>
              <a:ext cx="2429934" cy="1089371"/>
            </a:xfrm>
            <a:prstGeom prst="roundRect">
              <a:avLst/>
            </a:prstGeom>
            <a:noFill/>
            <a:ln w="19050">
              <a:solidFill>
                <a:srgbClr val="8482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56D2C30-5474-4C6D-B450-A5A5B13568B2}"/>
                </a:ext>
              </a:extLst>
            </p:cNvPr>
            <p:cNvSpPr/>
            <p:nvPr/>
          </p:nvSpPr>
          <p:spPr>
            <a:xfrm>
              <a:off x="2691851" y="3273447"/>
              <a:ext cx="663555" cy="3437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SPC</a:t>
              </a:r>
              <a:endParaRPr lang="zh-CN" altLang="en-US" sz="1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B65376D2-7C90-4636-A266-4E9E2E0DD6AF}"/>
                </a:ext>
              </a:extLst>
            </p:cNvPr>
            <p:cNvSpPr/>
            <p:nvPr/>
          </p:nvSpPr>
          <p:spPr>
            <a:xfrm>
              <a:off x="3602132" y="3273447"/>
              <a:ext cx="663555" cy="3437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IMS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B865B6EE-6D0C-4963-947C-75A3B61F5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871" y="1174982"/>
              <a:ext cx="1200079" cy="700056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353 w 10000"/>
                <a:gd name="connsiteY7" fmla="*/ 5815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638 w 10000"/>
                <a:gd name="connsiteY3" fmla="*/ 4336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9054 w 10000"/>
                <a:gd name="connsiteY7" fmla="*/ 5692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chemeClr val="bg2">
                  <a:lumMod val="75000"/>
                </a:schemeClr>
              </a:solidFill>
              <a:prstDash val="solid"/>
            </a:ln>
            <a:effectLst/>
            <a:extLst/>
          </p:spPr>
          <p:txBody>
            <a:bodyPr lIns="82160" tIns="41079" rIns="82160" bIns="41079" rtlCol="0" anchor="ctr"/>
            <a:lstStyle/>
            <a:p>
              <a:pPr marL="0" marR="0" lvl="0" indent="0" algn="ctr" defTabSz="109562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0" cap="none" spc="0" normalizeH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/>
                <a:sym typeface="微软雅黑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F3DE588-AFFA-420F-AE73-391D27648ED7}"/>
                </a:ext>
              </a:extLst>
            </p:cNvPr>
            <p:cNvSpPr/>
            <p:nvPr/>
          </p:nvSpPr>
          <p:spPr>
            <a:xfrm>
              <a:off x="3602132" y="1436718"/>
              <a:ext cx="663555" cy="36893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IMS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2010074-5957-435C-8D0F-7F90F10B190B}"/>
                </a:ext>
              </a:extLst>
            </p:cNvPr>
            <p:cNvCxnSpPr>
              <a:stCxn id="17" idx="0"/>
              <a:endCxn id="19" idx="2"/>
            </p:cNvCxnSpPr>
            <p:nvPr/>
          </p:nvCxnSpPr>
          <p:spPr>
            <a:xfrm flipV="1">
              <a:off x="3933910" y="1805649"/>
              <a:ext cx="0" cy="1467797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18B6E83-0DB5-48B5-A9D1-A68996604394}"/>
                </a:ext>
              </a:extLst>
            </p:cNvPr>
            <p:cNvSpPr txBox="1"/>
            <p:nvPr/>
          </p:nvSpPr>
          <p:spPr>
            <a:xfrm>
              <a:off x="839860" y="5401752"/>
              <a:ext cx="7544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矿区井下</a:t>
              </a: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7CCD6A0E-F03E-4CE0-91EE-25E50C202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lum contrast="-40000"/>
            </a:blip>
            <a:stretch>
              <a:fillRect/>
            </a:stretch>
          </p:blipFill>
          <p:spPr>
            <a:xfrm>
              <a:off x="3240658" y="4249751"/>
              <a:ext cx="461287" cy="43200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23" name="组合 207">
              <a:extLst>
                <a:ext uri="{FF2B5EF4-FFF2-40B4-BE49-F238E27FC236}">
                  <a16:creationId xmlns:a16="http://schemas.microsoft.com/office/drawing/2014/main" xmlns="" id="{53B84442-5AF4-4126-9D0C-550F0354549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74334" y="5177293"/>
              <a:ext cx="185000" cy="360000"/>
              <a:chOff x="952500" y="3559175"/>
              <a:chExt cx="366713" cy="714375"/>
            </a:xfrm>
          </p:grpSpPr>
          <p:sp>
            <p:nvSpPr>
              <p:cNvPr id="91" name="Freeform 162">
                <a:extLst>
                  <a:ext uri="{FF2B5EF4-FFF2-40B4-BE49-F238E27FC236}">
                    <a16:creationId xmlns:a16="http://schemas.microsoft.com/office/drawing/2014/main" xmlns="" id="{6A1106E0-0497-4FB8-9DDB-6E65680B7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00" y="3559175"/>
                <a:ext cx="366713" cy="714375"/>
              </a:xfrm>
              <a:custGeom>
                <a:avLst/>
                <a:gdLst>
                  <a:gd name="T0" fmla="*/ 2147483646 w 873"/>
                  <a:gd name="T1" fmla="*/ 0 h 1702"/>
                  <a:gd name="T2" fmla="*/ 2147483646 w 873"/>
                  <a:gd name="T3" fmla="*/ 0 h 1702"/>
                  <a:gd name="T4" fmla="*/ 2147483646 w 873"/>
                  <a:gd name="T5" fmla="*/ 0 h 1702"/>
                  <a:gd name="T6" fmla="*/ 0 w 873"/>
                  <a:gd name="T7" fmla="*/ 2147483646 h 1702"/>
                  <a:gd name="T8" fmla="*/ 0 w 873"/>
                  <a:gd name="T9" fmla="*/ 2147483646 h 1702"/>
                  <a:gd name="T10" fmla="*/ 2147483646 w 873"/>
                  <a:gd name="T11" fmla="*/ 2147483646 h 1702"/>
                  <a:gd name="T12" fmla="*/ 2147483646 w 873"/>
                  <a:gd name="T13" fmla="*/ 2147483646 h 1702"/>
                  <a:gd name="T14" fmla="*/ 2147483646 w 873"/>
                  <a:gd name="T15" fmla="*/ 2147483646 h 1702"/>
                  <a:gd name="T16" fmla="*/ 2147483646 w 873"/>
                  <a:gd name="T17" fmla="*/ 2147483646 h 1702"/>
                  <a:gd name="T18" fmla="*/ 2147483646 w 873"/>
                  <a:gd name="T19" fmla="*/ 2147483646 h 1702"/>
                  <a:gd name="T20" fmla="*/ 2147483646 w 873"/>
                  <a:gd name="T21" fmla="*/ 2147483646 h 1702"/>
                  <a:gd name="T22" fmla="*/ 2147483646 w 873"/>
                  <a:gd name="T23" fmla="*/ 2147483646 h 1702"/>
                  <a:gd name="T24" fmla="*/ 2147483646 w 873"/>
                  <a:gd name="T25" fmla="*/ 2147483646 h 1702"/>
                  <a:gd name="T26" fmla="*/ 2147483646 w 873"/>
                  <a:gd name="T27" fmla="*/ 2147483646 h 1702"/>
                  <a:gd name="T28" fmla="*/ 2147483646 w 873"/>
                  <a:gd name="T29" fmla="*/ 2147483646 h 1702"/>
                  <a:gd name="T30" fmla="*/ 2147483646 w 873"/>
                  <a:gd name="T31" fmla="*/ 2147483646 h 1702"/>
                  <a:gd name="T32" fmla="*/ 2147483646 w 873"/>
                  <a:gd name="T33" fmla="*/ 2147483646 h 1702"/>
                  <a:gd name="T34" fmla="*/ 2147483646 w 873"/>
                  <a:gd name="T35" fmla="*/ 2147483646 h 1702"/>
                  <a:gd name="T36" fmla="*/ 2147483646 w 873"/>
                  <a:gd name="T37" fmla="*/ 2147483646 h 1702"/>
                  <a:gd name="T38" fmla="*/ 2147483646 w 873"/>
                  <a:gd name="T39" fmla="*/ 2147483646 h 1702"/>
                  <a:gd name="T40" fmla="*/ 2147483646 w 873"/>
                  <a:gd name="T41" fmla="*/ 2147483646 h 1702"/>
                  <a:gd name="T42" fmla="*/ 2147483646 w 873"/>
                  <a:gd name="T43" fmla="*/ 2147483646 h 1702"/>
                  <a:gd name="T44" fmla="*/ 2147483646 w 873"/>
                  <a:gd name="T45" fmla="*/ 2147483646 h 1702"/>
                  <a:gd name="T46" fmla="*/ 2147483646 w 873"/>
                  <a:gd name="T47" fmla="*/ 2147483646 h 1702"/>
                  <a:gd name="T48" fmla="*/ 2147483646 w 873"/>
                  <a:gd name="T49" fmla="*/ 2147483646 h 1702"/>
                  <a:gd name="T50" fmla="*/ 2147483646 w 873"/>
                  <a:gd name="T51" fmla="*/ 2147483646 h 1702"/>
                  <a:gd name="T52" fmla="*/ 2147483646 w 873"/>
                  <a:gd name="T53" fmla="*/ 2147483646 h 1702"/>
                  <a:gd name="T54" fmla="*/ 2147483646 w 873"/>
                  <a:gd name="T55" fmla="*/ 0 h 170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73"/>
                  <a:gd name="T85" fmla="*/ 0 h 1702"/>
                  <a:gd name="T86" fmla="*/ 873 w 873"/>
                  <a:gd name="T87" fmla="*/ 1702 h 170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73" h="1702">
                    <a:moveTo>
                      <a:pt x="763" y="0"/>
                    </a:moveTo>
                    <a:lnTo>
                      <a:pt x="763" y="0"/>
                    </a:lnTo>
                    <a:lnTo>
                      <a:pt x="110" y="0"/>
                    </a:lnTo>
                    <a:cubicBezTo>
                      <a:pt x="49" y="0"/>
                      <a:pt x="0" y="49"/>
                      <a:pt x="0" y="110"/>
                    </a:cubicBezTo>
                    <a:lnTo>
                      <a:pt x="0" y="1555"/>
                    </a:lnTo>
                    <a:cubicBezTo>
                      <a:pt x="0" y="1616"/>
                      <a:pt x="49" y="1665"/>
                      <a:pt x="110" y="1665"/>
                    </a:cubicBezTo>
                    <a:lnTo>
                      <a:pt x="407" y="1665"/>
                    </a:lnTo>
                    <a:cubicBezTo>
                      <a:pt x="419" y="1687"/>
                      <a:pt x="442" y="1702"/>
                      <a:pt x="468" y="1702"/>
                    </a:cubicBezTo>
                    <a:cubicBezTo>
                      <a:pt x="506" y="1702"/>
                      <a:pt x="538" y="1671"/>
                      <a:pt x="538" y="1632"/>
                    </a:cubicBezTo>
                    <a:cubicBezTo>
                      <a:pt x="538" y="1594"/>
                      <a:pt x="506" y="1563"/>
                      <a:pt x="468" y="1563"/>
                    </a:cubicBezTo>
                    <a:cubicBezTo>
                      <a:pt x="442" y="1563"/>
                      <a:pt x="420" y="1577"/>
                      <a:pt x="408" y="1599"/>
                    </a:cubicBezTo>
                    <a:lnTo>
                      <a:pt x="110" y="1599"/>
                    </a:lnTo>
                    <a:cubicBezTo>
                      <a:pt x="86" y="1599"/>
                      <a:pt x="67" y="1579"/>
                      <a:pt x="67" y="1555"/>
                    </a:cubicBezTo>
                    <a:lnTo>
                      <a:pt x="67" y="110"/>
                    </a:lnTo>
                    <a:cubicBezTo>
                      <a:pt x="67" y="86"/>
                      <a:pt x="86" y="66"/>
                      <a:pt x="110" y="66"/>
                    </a:cubicBezTo>
                    <a:lnTo>
                      <a:pt x="763" y="66"/>
                    </a:lnTo>
                    <a:cubicBezTo>
                      <a:pt x="787" y="66"/>
                      <a:pt x="806" y="86"/>
                      <a:pt x="806" y="110"/>
                    </a:cubicBezTo>
                    <a:lnTo>
                      <a:pt x="806" y="1555"/>
                    </a:lnTo>
                    <a:cubicBezTo>
                      <a:pt x="806" y="1579"/>
                      <a:pt x="787" y="1599"/>
                      <a:pt x="763" y="1599"/>
                    </a:cubicBezTo>
                    <a:lnTo>
                      <a:pt x="743" y="1599"/>
                    </a:lnTo>
                    <a:cubicBezTo>
                      <a:pt x="731" y="1577"/>
                      <a:pt x="708" y="1562"/>
                      <a:pt x="682" y="1562"/>
                    </a:cubicBezTo>
                    <a:cubicBezTo>
                      <a:pt x="643" y="1562"/>
                      <a:pt x="613" y="1593"/>
                      <a:pt x="613" y="1632"/>
                    </a:cubicBezTo>
                    <a:cubicBezTo>
                      <a:pt x="613" y="1670"/>
                      <a:pt x="643" y="1701"/>
                      <a:pt x="682" y="1701"/>
                    </a:cubicBezTo>
                    <a:cubicBezTo>
                      <a:pt x="708" y="1701"/>
                      <a:pt x="730" y="1686"/>
                      <a:pt x="742" y="1665"/>
                    </a:cubicBezTo>
                    <a:lnTo>
                      <a:pt x="763" y="1665"/>
                    </a:lnTo>
                    <a:cubicBezTo>
                      <a:pt x="824" y="1665"/>
                      <a:pt x="873" y="1616"/>
                      <a:pt x="873" y="1555"/>
                    </a:cubicBezTo>
                    <a:lnTo>
                      <a:pt x="873" y="110"/>
                    </a:lnTo>
                    <a:cubicBezTo>
                      <a:pt x="873" y="49"/>
                      <a:pt x="824" y="0"/>
                      <a:pt x="763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Freeform 163">
                <a:extLst>
                  <a:ext uri="{FF2B5EF4-FFF2-40B4-BE49-F238E27FC236}">
                    <a16:creationId xmlns:a16="http://schemas.microsoft.com/office/drawing/2014/main" xmlns="" id="{4BCD67CF-E78E-4F7D-9ED1-1425246E7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425" y="4076700"/>
                <a:ext cx="42863" cy="44450"/>
              </a:xfrm>
              <a:custGeom>
                <a:avLst/>
                <a:gdLst>
                  <a:gd name="T0" fmla="*/ 0 w 103"/>
                  <a:gd name="T1" fmla="*/ 2147483646 h 104"/>
                  <a:gd name="T2" fmla="*/ 0 w 103"/>
                  <a:gd name="T3" fmla="*/ 2147483646 h 104"/>
                  <a:gd name="T4" fmla="*/ 2147483646 w 103"/>
                  <a:gd name="T5" fmla="*/ 2147483646 h 104"/>
                  <a:gd name="T6" fmla="*/ 2147483646 w 103"/>
                  <a:gd name="T7" fmla="*/ 2147483646 h 104"/>
                  <a:gd name="T8" fmla="*/ 2147483646 w 103"/>
                  <a:gd name="T9" fmla="*/ 0 h 104"/>
                  <a:gd name="T10" fmla="*/ 0 w 103"/>
                  <a:gd name="T11" fmla="*/ 2147483646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3"/>
                  <a:gd name="T19" fmla="*/ 0 h 104"/>
                  <a:gd name="T20" fmla="*/ 103 w 103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3" h="104">
                    <a:moveTo>
                      <a:pt x="0" y="52"/>
                    </a:moveTo>
                    <a:lnTo>
                      <a:pt x="0" y="52"/>
                    </a:lnTo>
                    <a:cubicBezTo>
                      <a:pt x="0" y="81"/>
                      <a:pt x="23" y="104"/>
                      <a:pt x="52" y="104"/>
                    </a:cubicBezTo>
                    <a:cubicBezTo>
                      <a:pt x="80" y="104"/>
                      <a:pt x="103" y="81"/>
                      <a:pt x="103" y="52"/>
                    </a:cubicBezTo>
                    <a:cubicBezTo>
                      <a:pt x="103" y="23"/>
                      <a:pt x="80" y="0"/>
                      <a:pt x="52" y="0"/>
                    </a:cubicBezTo>
                    <a:cubicBezTo>
                      <a:pt x="23" y="0"/>
                      <a:pt x="0" y="23"/>
                      <a:pt x="0" y="5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Freeform 164">
                <a:extLst>
                  <a:ext uri="{FF2B5EF4-FFF2-40B4-BE49-F238E27FC236}">
                    <a16:creationId xmlns:a16="http://schemas.microsoft.com/office/drawing/2014/main" xmlns="" id="{A7AFCDB5-26C9-4097-A09F-42E96CB69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3613150"/>
                <a:ext cx="271463" cy="49213"/>
              </a:xfrm>
              <a:custGeom>
                <a:avLst/>
                <a:gdLst>
                  <a:gd name="T0" fmla="*/ 2147483646 w 645"/>
                  <a:gd name="T1" fmla="*/ 2147483646 h 115"/>
                  <a:gd name="T2" fmla="*/ 2147483646 w 645"/>
                  <a:gd name="T3" fmla="*/ 2147483646 h 115"/>
                  <a:gd name="T4" fmla="*/ 2147483646 w 645"/>
                  <a:gd name="T5" fmla="*/ 0 h 115"/>
                  <a:gd name="T6" fmla="*/ 2147483646 w 645"/>
                  <a:gd name="T7" fmla="*/ 0 h 115"/>
                  <a:gd name="T8" fmla="*/ 2147483646 w 645"/>
                  <a:gd name="T9" fmla="*/ 2147483646 h 115"/>
                  <a:gd name="T10" fmla="*/ 2147483646 w 645"/>
                  <a:gd name="T11" fmla="*/ 2147483646 h 115"/>
                  <a:gd name="T12" fmla="*/ 2147483646 w 645"/>
                  <a:gd name="T13" fmla="*/ 0 h 115"/>
                  <a:gd name="T14" fmla="*/ 2147483646 w 645"/>
                  <a:gd name="T15" fmla="*/ 0 h 115"/>
                  <a:gd name="T16" fmla="*/ 2147483646 w 645"/>
                  <a:gd name="T17" fmla="*/ 2147483646 h 115"/>
                  <a:gd name="T18" fmla="*/ 0 w 645"/>
                  <a:gd name="T19" fmla="*/ 2147483646 h 115"/>
                  <a:gd name="T20" fmla="*/ 2147483646 w 645"/>
                  <a:gd name="T21" fmla="*/ 2147483646 h 115"/>
                  <a:gd name="T22" fmla="*/ 2147483646 w 645"/>
                  <a:gd name="T23" fmla="*/ 2147483646 h 115"/>
                  <a:gd name="T24" fmla="*/ 2147483646 w 645"/>
                  <a:gd name="T25" fmla="*/ 2147483646 h 115"/>
                  <a:gd name="T26" fmla="*/ 2147483646 w 645"/>
                  <a:gd name="T27" fmla="*/ 2147483646 h 115"/>
                  <a:gd name="T28" fmla="*/ 2147483646 w 645"/>
                  <a:gd name="T29" fmla="*/ 2147483646 h 115"/>
                  <a:gd name="T30" fmla="*/ 2147483646 w 645"/>
                  <a:gd name="T31" fmla="*/ 2147483646 h 115"/>
                  <a:gd name="T32" fmla="*/ 2147483646 w 645"/>
                  <a:gd name="T33" fmla="*/ 2147483646 h 115"/>
                  <a:gd name="T34" fmla="*/ 2147483646 w 645"/>
                  <a:gd name="T35" fmla="*/ 2147483646 h 115"/>
                  <a:gd name="T36" fmla="*/ 2147483646 w 645"/>
                  <a:gd name="T37" fmla="*/ 2147483646 h 1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45"/>
                  <a:gd name="T58" fmla="*/ 0 h 115"/>
                  <a:gd name="T59" fmla="*/ 645 w 645"/>
                  <a:gd name="T60" fmla="*/ 115 h 1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45" h="115">
                    <a:moveTo>
                      <a:pt x="614" y="45"/>
                    </a:moveTo>
                    <a:lnTo>
                      <a:pt x="614" y="45"/>
                    </a:lnTo>
                    <a:cubicBezTo>
                      <a:pt x="584" y="15"/>
                      <a:pt x="538" y="0"/>
                      <a:pt x="476" y="0"/>
                    </a:cubicBezTo>
                    <a:lnTo>
                      <a:pt x="455" y="0"/>
                    </a:lnTo>
                    <a:lnTo>
                      <a:pt x="444" y="53"/>
                    </a:lnTo>
                    <a:lnTo>
                      <a:pt x="201" y="53"/>
                    </a:lnTo>
                    <a:lnTo>
                      <a:pt x="190" y="0"/>
                    </a:lnTo>
                    <a:lnTo>
                      <a:pt x="169" y="0"/>
                    </a:lnTo>
                    <a:cubicBezTo>
                      <a:pt x="107" y="0"/>
                      <a:pt x="61" y="15"/>
                      <a:pt x="31" y="45"/>
                    </a:cubicBezTo>
                    <a:cubicBezTo>
                      <a:pt x="1" y="76"/>
                      <a:pt x="0" y="111"/>
                      <a:pt x="0" y="115"/>
                    </a:cubicBezTo>
                    <a:lnTo>
                      <a:pt x="54" y="114"/>
                    </a:lnTo>
                    <a:cubicBezTo>
                      <a:pt x="54" y="114"/>
                      <a:pt x="54" y="98"/>
                      <a:pt x="69" y="83"/>
                    </a:cubicBezTo>
                    <a:cubicBezTo>
                      <a:pt x="85" y="67"/>
                      <a:pt x="112" y="57"/>
                      <a:pt x="147" y="54"/>
                    </a:cubicBezTo>
                    <a:lnTo>
                      <a:pt x="158" y="107"/>
                    </a:lnTo>
                    <a:lnTo>
                      <a:pt x="487" y="107"/>
                    </a:lnTo>
                    <a:lnTo>
                      <a:pt x="498" y="54"/>
                    </a:lnTo>
                    <a:cubicBezTo>
                      <a:pt x="587" y="61"/>
                      <a:pt x="591" y="109"/>
                      <a:pt x="592" y="114"/>
                    </a:cubicBezTo>
                    <a:lnTo>
                      <a:pt x="645" y="115"/>
                    </a:lnTo>
                    <a:cubicBezTo>
                      <a:pt x="645" y="111"/>
                      <a:pt x="644" y="76"/>
                      <a:pt x="614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Freeform 165">
                <a:extLst>
                  <a:ext uri="{FF2B5EF4-FFF2-40B4-BE49-F238E27FC236}">
                    <a16:creationId xmlns:a16="http://schemas.microsoft.com/office/drawing/2014/main" xmlns="" id="{B852BF86-083C-4B70-9DB5-6A6FF41A3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4140200"/>
                <a:ext cx="271463" cy="47625"/>
              </a:xfrm>
              <a:custGeom>
                <a:avLst/>
                <a:gdLst>
                  <a:gd name="T0" fmla="*/ 2147483646 w 645"/>
                  <a:gd name="T1" fmla="*/ 0 h 114"/>
                  <a:gd name="T2" fmla="*/ 2147483646 w 645"/>
                  <a:gd name="T3" fmla="*/ 0 h 114"/>
                  <a:gd name="T4" fmla="*/ 2147483646 w 645"/>
                  <a:gd name="T5" fmla="*/ 0 h 114"/>
                  <a:gd name="T6" fmla="*/ 2147483646 w 645"/>
                  <a:gd name="T7" fmla="*/ 2147483646 h 114"/>
                  <a:gd name="T8" fmla="*/ 2147483646 w 645"/>
                  <a:gd name="T9" fmla="*/ 2147483646 h 114"/>
                  <a:gd name="T10" fmla="*/ 2147483646 w 645"/>
                  <a:gd name="T11" fmla="*/ 2147483646 h 114"/>
                  <a:gd name="T12" fmla="*/ 2147483646 w 645"/>
                  <a:gd name="T13" fmla="*/ 2147483646 h 114"/>
                  <a:gd name="T14" fmla="*/ 2147483646 w 645"/>
                  <a:gd name="T15" fmla="*/ 2147483646 h 114"/>
                  <a:gd name="T16" fmla="*/ 2147483646 w 645"/>
                  <a:gd name="T17" fmla="*/ 0 h 114"/>
                  <a:gd name="T18" fmla="*/ 2147483646 w 645"/>
                  <a:gd name="T19" fmla="*/ 0 h 114"/>
                  <a:gd name="T20" fmla="*/ 0 w 645"/>
                  <a:gd name="T21" fmla="*/ 0 h 114"/>
                  <a:gd name="T22" fmla="*/ 2147483646 w 645"/>
                  <a:gd name="T23" fmla="*/ 2147483646 h 114"/>
                  <a:gd name="T24" fmla="*/ 2147483646 w 645"/>
                  <a:gd name="T25" fmla="*/ 2147483646 h 114"/>
                  <a:gd name="T26" fmla="*/ 2147483646 w 645"/>
                  <a:gd name="T27" fmla="*/ 2147483646 h 114"/>
                  <a:gd name="T28" fmla="*/ 2147483646 w 645"/>
                  <a:gd name="T29" fmla="*/ 2147483646 h 114"/>
                  <a:gd name="T30" fmla="*/ 2147483646 w 645"/>
                  <a:gd name="T31" fmla="*/ 2147483646 h 114"/>
                  <a:gd name="T32" fmla="*/ 2147483646 w 645"/>
                  <a:gd name="T33" fmla="*/ 2147483646 h 114"/>
                  <a:gd name="T34" fmla="*/ 2147483646 w 645"/>
                  <a:gd name="T35" fmla="*/ 2147483646 h 114"/>
                  <a:gd name="T36" fmla="*/ 2147483646 w 645"/>
                  <a:gd name="T37" fmla="*/ 2147483646 h 114"/>
                  <a:gd name="T38" fmla="*/ 2147483646 w 645"/>
                  <a:gd name="T39" fmla="*/ 0 h 11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45"/>
                  <a:gd name="T61" fmla="*/ 0 h 114"/>
                  <a:gd name="T62" fmla="*/ 645 w 645"/>
                  <a:gd name="T63" fmla="*/ 114 h 11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45" h="114">
                    <a:moveTo>
                      <a:pt x="645" y="0"/>
                    </a:moveTo>
                    <a:lnTo>
                      <a:pt x="645" y="0"/>
                    </a:lnTo>
                    <a:lnTo>
                      <a:pt x="592" y="0"/>
                    </a:lnTo>
                    <a:cubicBezTo>
                      <a:pt x="592" y="0"/>
                      <a:pt x="591" y="16"/>
                      <a:pt x="576" y="31"/>
                    </a:cubicBezTo>
                    <a:cubicBezTo>
                      <a:pt x="560" y="47"/>
                      <a:pt x="533" y="57"/>
                      <a:pt x="498" y="60"/>
                    </a:cubicBezTo>
                    <a:lnTo>
                      <a:pt x="487" y="7"/>
                    </a:lnTo>
                    <a:lnTo>
                      <a:pt x="158" y="7"/>
                    </a:lnTo>
                    <a:lnTo>
                      <a:pt x="147" y="60"/>
                    </a:lnTo>
                    <a:cubicBezTo>
                      <a:pt x="58" y="53"/>
                      <a:pt x="54" y="5"/>
                      <a:pt x="54" y="0"/>
                    </a:cubicBezTo>
                    <a:lnTo>
                      <a:pt x="27" y="0"/>
                    </a:lnTo>
                    <a:lnTo>
                      <a:pt x="0" y="0"/>
                    </a:lnTo>
                    <a:cubicBezTo>
                      <a:pt x="0" y="3"/>
                      <a:pt x="1" y="38"/>
                      <a:pt x="31" y="69"/>
                    </a:cubicBezTo>
                    <a:cubicBezTo>
                      <a:pt x="61" y="99"/>
                      <a:pt x="107" y="114"/>
                      <a:pt x="169" y="114"/>
                    </a:cubicBezTo>
                    <a:lnTo>
                      <a:pt x="190" y="114"/>
                    </a:lnTo>
                    <a:lnTo>
                      <a:pt x="201" y="61"/>
                    </a:lnTo>
                    <a:lnTo>
                      <a:pt x="444" y="61"/>
                    </a:lnTo>
                    <a:lnTo>
                      <a:pt x="455" y="114"/>
                    </a:lnTo>
                    <a:lnTo>
                      <a:pt x="476" y="114"/>
                    </a:lnTo>
                    <a:cubicBezTo>
                      <a:pt x="538" y="114"/>
                      <a:pt x="584" y="99"/>
                      <a:pt x="614" y="69"/>
                    </a:cubicBezTo>
                    <a:cubicBezTo>
                      <a:pt x="644" y="38"/>
                      <a:pt x="645" y="3"/>
                      <a:pt x="645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Freeform 166">
                <a:extLst>
                  <a:ext uri="{FF2B5EF4-FFF2-40B4-BE49-F238E27FC236}">
                    <a16:creationId xmlns:a16="http://schemas.microsoft.com/office/drawing/2014/main" xmlns="" id="{DA4D7497-AC3E-409E-9E25-AD78010AC6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300" y="3686175"/>
                <a:ext cx="265113" cy="371475"/>
              </a:xfrm>
              <a:custGeom>
                <a:avLst/>
                <a:gdLst>
                  <a:gd name="T0" fmla="*/ 2147483646 w 629"/>
                  <a:gd name="T1" fmla="*/ 2147483646 h 888"/>
                  <a:gd name="T2" fmla="*/ 2147483646 w 629"/>
                  <a:gd name="T3" fmla="*/ 2147483646 h 888"/>
                  <a:gd name="T4" fmla="*/ 2147483646 w 629"/>
                  <a:gd name="T5" fmla="*/ 2147483646 h 888"/>
                  <a:gd name="T6" fmla="*/ 2147483646 w 629"/>
                  <a:gd name="T7" fmla="*/ 2147483646 h 888"/>
                  <a:gd name="T8" fmla="*/ 2147483646 w 629"/>
                  <a:gd name="T9" fmla="*/ 2147483646 h 888"/>
                  <a:gd name="T10" fmla="*/ 2147483646 w 629"/>
                  <a:gd name="T11" fmla="*/ 2147483646 h 888"/>
                  <a:gd name="T12" fmla="*/ 2147483646 w 629"/>
                  <a:gd name="T13" fmla="*/ 0 h 888"/>
                  <a:gd name="T14" fmla="*/ 2147483646 w 629"/>
                  <a:gd name="T15" fmla="*/ 0 h 888"/>
                  <a:gd name="T16" fmla="*/ 0 w 629"/>
                  <a:gd name="T17" fmla="*/ 0 h 888"/>
                  <a:gd name="T18" fmla="*/ 0 w 629"/>
                  <a:gd name="T19" fmla="*/ 2147483646 h 888"/>
                  <a:gd name="T20" fmla="*/ 2147483646 w 629"/>
                  <a:gd name="T21" fmla="*/ 2147483646 h 888"/>
                  <a:gd name="T22" fmla="*/ 2147483646 w 629"/>
                  <a:gd name="T23" fmla="*/ 0 h 88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29"/>
                  <a:gd name="T37" fmla="*/ 0 h 888"/>
                  <a:gd name="T38" fmla="*/ 629 w 629"/>
                  <a:gd name="T39" fmla="*/ 888 h 88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29" h="888">
                    <a:moveTo>
                      <a:pt x="576" y="834"/>
                    </a:moveTo>
                    <a:lnTo>
                      <a:pt x="576" y="834"/>
                    </a:lnTo>
                    <a:lnTo>
                      <a:pt x="53" y="834"/>
                    </a:lnTo>
                    <a:lnTo>
                      <a:pt x="53" y="53"/>
                    </a:lnTo>
                    <a:lnTo>
                      <a:pt x="576" y="53"/>
                    </a:lnTo>
                    <a:lnTo>
                      <a:pt x="576" y="834"/>
                    </a:lnTo>
                    <a:close/>
                    <a:moveTo>
                      <a:pt x="629" y="0"/>
                    </a:moveTo>
                    <a:lnTo>
                      <a:pt x="629" y="0"/>
                    </a:lnTo>
                    <a:lnTo>
                      <a:pt x="0" y="0"/>
                    </a:lnTo>
                    <a:lnTo>
                      <a:pt x="0" y="888"/>
                    </a:lnTo>
                    <a:lnTo>
                      <a:pt x="629" y="888"/>
                    </a:lnTo>
                    <a:lnTo>
                      <a:pt x="629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68A61FA1-DE33-4AA1-975C-D3E42A114180}"/>
                </a:ext>
              </a:extLst>
            </p:cNvPr>
            <p:cNvSpPr txBox="1"/>
            <p:nvPr/>
          </p:nvSpPr>
          <p:spPr>
            <a:xfrm>
              <a:off x="1721156" y="5696253"/>
              <a:ext cx="75440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普通手机</a:t>
              </a:r>
            </a:p>
          </p:txBody>
        </p:sp>
        <p:sp>
          <p:nvSpPr>
            <p:cNvPr id="25" name="乘号 24">
              <a:extLst>
                <a:ext uri="{FF2B5EF4-FFF2-40B4-BE49-F238E27FC236}">
                  <a16:creationId xmlns:a16="http://schemas.microsoft.com/office/drawing/2014/main" xmlns="" id="{D9C374D1-EEDF-4F52-88EC-108B5C85905A}"/>
                </a:ext>
              </a:extLst>
            </p:cNvPr>
            <p:cNvSpPr/>
            <p:nvPr/>
          </p:nvSpPr>
          <p:spPr>
            <a:xfrm>
              <a:off x="1735997" y="4831673"/>
              <a:ext cx="338867" cy="333273"/>
            </a:xfrm>
            <a:prstGeom prst="mathMultiply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634A126-A892-4492-8E22-AD565A562CA7}"/>
                </a:ext>
              </a:extLst>
            </p:cNvPr>
            <p:cNvSpPr txBox="1"/>
            <p:nvPr/>
          </p:nvSpPr>
          <p:spPr>
            <a:xfrm>
              <a:off x="2099962" y="4902081"/>
              <a:ext cx="63117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无法接入</a:t>
              </a:r>
            </a:p>
          </p:txBody>
        </p:sp>
        <p:grpSp>
          <p:nvGrpSpPr>
            <p:cNvPr id="27" name="组合 207">
              <a:extLst>
                <a:ext uri="{FF2B5EF4-FFF2-40B4-BE49-F238E27FC236}">
                  <a16:creationId xmlns:a16="http://schemas.microsoft.com/office/drawing/2014/main" xmlns="" id="{EA5F8695-70B6-42B1-AE83-6989E0F580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26440" y="2103532"/>
              <a:ext cx="185000" cy="360000"/>
              <a:chOff x="952500" y="3559175"/>
              <a:chExt cx="366713" cy="714375"/>
            </a:xfrm>
          </p:grpSpPr>
          <p:sp>
            <p:nvSpPr>
              <p:cNvPr id="86" name="Freeform 162">
                <a:extLst>
                  <a:ext uri="{FF2B5EF4-FFF2-40B4-BE49-F238E27FC236}">
                    <a16:creationId xmlns:a16="http://schemas.microsoft.com/office/drawing/2014/main" xmlns="" id="{7694C269-28D4-4890-9ACE-9AEE577A3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00" y="3559175"/>
                <a:ext cx="366713" cy="714375"/>
              </a:xfrm>
              <a:custGeom>
                <a:avLst/>
                <a:gdLst>
                  <a:gd name="T0" fmla="*/ 2147483646 w 873"/>
                  <a:gd name="T1" fmla="*/ 0 h 1702"/>
                  <a:gd name="T2" fmla="*/ 2147483646 w 873"/>
                  <a:gd name="T3" fmla="*/ 0 h 1702"/>
                  <a:gd name="T4" fmla="*/ 2147483646 w 873"/>
                  <a:gd name="T5" fmla="*/ 0 h 1702"/>
                  <a:gd name="T6" fmla="*/ 0 w 873"/>
                  <a:gd name="T7" fmla="*/ 2147483646 h 1702"/>
                  <a:gd name="T8" fmla="*/ 0 w 873"/>
                  <a:gd name="T9" fmla="*/ 2147483646 h 1702"/>
                  <a:gd name="T10" fmla="*/ 2147483646 w 873"/>
                  <a:gd name="T11" fmla="*/ 2147483646 h 1702"/>
                  <a:gd name="T12" fmla="*/ 2147483646 w 873"/>
                  <a:gd name="T13" fmla="*/ 2147483646 h 1702"/>
                  <a:gd name="T14" fmla="*/ 2147483646 w 873"/>
                  <a:gd name="T15" fmla="*/ 2147483646 h 1702"/>
                  <a:gd name="T16" fmla="*/ 2147483646 w 873"/>
                  <a:gd name="T17" fmla="*/ 2147483646 h 1702"/>
                  <a:gd name="T18" fmla="*/ 2147483646 w 873"/>
                  <a:gd name="T19" fmla="*/ 2147483646 h 1702"/>
                  <a:gd name="T20" fmla="*/ 2147483646 w 873"/>
                  <a:gd name="T21" fmla="*/ 2147483646 h 1702"/>
                  <a:gd name="T22" fmla="*/ 2147483646 w 873"/>
                  <a:gd name="T23" fmla="*/ 2147483646 h 1702"/>
                  <a:gd name="T24" fmla="*/ 2147483646 w 873"/>
                  <a:gd name="T25" fmla="*/ 2147483646 h 1702"/>
                  <a:gd name="T26" fmla="*/ 2147483646 w 873"/>
                  <a:gd name="T27" fmla="*/ 2147483646 h 1702"/>
                  <a:gd name="T28" fmla="*/ 2147483646 w 873"/>
                  <a:gd name="T29" fmla="*/ 2147483646 h 1702"/>
                  <a:gd name="T30" fmla="*/ 2147483646 w 873"/>
                  <a:gd name="T31" fmla="*/ 2147483646 h 1702"/>
                  <a:gd name="T32" fmla="*/ 2147483646 w 873"/>
                  <a:gd name="T33" fmla="*/ 2147483646 h 1702"/>
                  <a:gd name="T34" fmla="*/ 2147483646 w 873"/>
                  <a:gd name="T35" fmla="*/ 2147483646 h 1702"/>
                  <a:gd name="T36" fmla="*/ 2147483646 w 873"/>
                  <a:gd name="T37" fmla="*/ 2147483646 h 1702"/>
                  <a:gd name="T38" fmla="*/ 2147483646 w 873"/>
                  <a:gd name="T39" fmla="*/ 2147483646 h 1702"/>
                  <a:gd name="T40" fmla="*/ 2147483646 w 873"/>
                  <a:gd name="T41" fmla="*/ 2147483646 h 1702"/>
                  <a:gd name="T42" fmla="*/ 2147483646 w 873"/>
                  <a:gd name="T43" fmla="*/ 2147483646 h 1702"/>
                  <a:gd name="T44" fmla="*/ 2147483646 w 873"/>
                  <a:gd name="T45" fmla="*/ 2147483646 h 1702"/>
                  <a:gd name="T46" fmla="*/ 2147483646 w 873"/>
                  <a:gd name="T47" fmla="*/ 2147483646 h 1702"/>
                  <a:gd name="T48" fmla="*/ 2147483646 w 873"/>
                  <a:gd name="T49" fmla="*/ 2147483646 h 1702"/>
                  <a:gd name="T50" fmla="*/ 2147483646 w 873"/>
                  <a:gd name="T51" fmla="*/ 2147483646 h 1702"/>
                  <a:gd name="T52" fmla="*/ 2147483646 w 873"/>
                  <a:gd name="T53" fmla="*/ 2147483646 h 1702"/>
                  <a:gd name="T54" fmla="*/ 2147483646 w 873"/>
                  <a:gd name="T55" fmla="*/ 0 h 170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73"/>
                  <a:gd name="T85" fmla="*/ 0 h 1702"/>
                  <a:gd name="T86" fmla="*/ 873 w 873"/>
                  <a:gd name="T87" fmla="*/ 1702 h 170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73" h="1702">
                    <a:moveTo>
                      <a:pt x="763" y="0"/>
                    </a:moveTo>
                    <a:lnTo>
                      <a:pt x="763" y="0"/>
                    </a:lnTo>
                    <a:lnTo>
                      <a:pt x="110" y="0"/>
                    </a:lnTo>
                    <a:cubicBezTo>
                      <a:pt x="49" y="0"/>
                      <a:pt x="0" y="49"/>
                      <a:pt x="0" y="110"/>
                    </a:cubicBezTo>
                    <a:lnTo>
                      <a:pt x="0" y="1555"/>
                    </a:lnTo>
                    <a:cubicBezTo>
                      <a:pt x="0" y="1616"/>
                      <a:pt x="49" y="1665"/>
                      <a:pt x="110" y="1665"/>
                    </a:cubicBezTo>
                    <a:lnTo>
                      <a:pt x="407" y="1665"/>
                    </a:lnTo>
                    <a:cubicBezTo>
                      <a:pt x="419" y="1687"/>
                      <a:pt x="442" y="1702"/>
                      <a:pt x="468" y="1702"/>
                    </a:cubicBezTo>
                    <a:cubicBezTo>
                      <a:pt x="506" y="1702"/>
                      <a:pt x="538" y="1671"/>
                      <a:pt x="538" y="1632"/>
                    </a:cubicBezTo>
                    <a:cubicBezTo>
                      <a:pt x="538" y="1594"/>
                      <a:pt x="506" y="1563"/>
                      <a:pt x="468" y="1563"/>
                    </a:cubicBezTo>
                    <a:cubicBezTo>
                      <a:pt x="442" y="1563"/>
                      <a:pt x="420" y="1577"/>
                      <a:pt x="408" y="1599"/>
                    </a:cubicBezTo>
                    <a:lnTo>
                      <a:pt x="110" y="1599"/>
                    </a:lnTo>
                    <a:cubicBezTo>
                      <a:pt x="86" y="1599"/>
                      <a:pt x="67" y="1579"/>
                      <a:pt x="67" y="1555"/>
                    </a:cubicBezTo>
                    <a:lnTo>
                      <a:pt x="67" y="110"/>
                    </a:lnTo>
                    <a:cubicBezTo>
                      <a:pt x="67" y="86"/>
                      <a:pt x="86" y="66"/>
                      <a:pt x="110" y="66"/>
                    </a:cubicBezTo>
                    <a:lnTo>
                      <a:pt x="763" y="66"/>
                    </a:lnTo>
                    <a:cubicBezTo>
                      <a:pt x="787" y="66"/>
                      <a:pt x="806" y="86"/>
                      <a:pt x="806" y="110"/>
                    </a:cubicBezTo>
                    <a:lnTo>
                      <a:pt x="806" y="1555"/>
                    </a:lnTo>
                    <a:cubicBezTo>
                      <a:pt x="806" y="1579"/>
                      <a:pt x="787" y="1599"/>
                      <a:pt x="763" y="1599"/>
                    </a:cubicBezTo>
                    <a:lnTo>
                      <a:pt x="743" y="1599"/>
                    </a:lnTo>
                    <a:cubicBezTo>
                      <a:pt x="731" y="1577"/>
                      <a:pt x="708" y="1562"/>
                      <a:pt x="682" y="1562"/>
                    </a:cubicBezTo>
                    <a:cubicBezTo>
                      <a:pt x="643" y="1562"/>
                      <a:pt x="613" y="1593"/>
                      <a:pt x="613" y="1632"/>
                    </a:cubicBezTo>
                    <a:cubicBezTo>
                      <a:pt x="613" y="1670"/>
                      <a:pt x="643" y="1701"/>
                      <a:pt x="682" y="1701"/>
                    </a:cubicBezTo>
                    <a:cubicBezTo>
                      <a:pt x="708" y="1701"/>
                      <a:pt x="730" y="1686"/>
                      <a:pt x="742" y="1665"/>
                    </a:cubicBezTo>
                    <a:lnTo>
                      <a:pt x="763" y="1665"/>
                    </a:lnTo>
                    <a:cubicBezTo>
                      <a:pt x="824" y="1665"/>
                      <a:pt x="873" y="1616"/>
                      <a:pt x="873" y="1555"/>
                    </a:cubicBezTo>
                    <a:lnTo>
                      <a:pt x="873" y="110"/>
                    </a:lnTo>
                    <a:cubicBezTo>
                      <a:pt x="873" y="49"/>
                      <a:pt x="824" y="0"/>
                      <a:pt x="763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163">
                <a:extLst>
                  <a:ext uri="{FF2B5EF4-FFF2-40B4-BE49-F238E27FC236}">
                    <a16:creationId xmlns:a16="http://schemas.microsoft.com/office/drawing/2014/main" xmlns="" id="{5C80FAC0-60CE-424D-8CF0-BC14347A6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425" y="4076700"/>
                <a:ext cx="42863" cy="44450"/>
              </a:xfrm>
              <a:custGeom>
                <a:avLst/>
                <a:gdLst>
                  <a:gd name="T0" fmla="*/ 0 w 103"/>
                  <a:gd name="T1" fmla="*/ 2147483646 h 104"/>
                  <a:gd name="T2" fmla="*/ 0 w 103"/>
                  <a:gd name="T3" fmla="*/ 2147483646 h 104"/>
                  <a:gd name="T4" fmla="*/ 2147483646 w 103"/>
                  <a:gd name="T5" fmla="*/ 2147483646 h 104"/>
                  <a:gd name="T6" fmla="*/ 2147483646 w 103"/>
                  <a:gd name="T7" fmla="*/ 2147483646 h 104"/>
                  <a:gd name="T8" fmla="*/ 2147483646 w 103"/>
                  <a:gd name="T9" fmla="*/ 0 h 104"/>
                  <a:gd name="T10" fmla="*/ 0 w 103"/>
                  <a:gd name="T11" fmla="*/ 2147483646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3"/>
                  <a:gd name="T19" fmla="*/ 0 h 104"/>
                  <a:gd name="T20" fmla="*/ 103 w 103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3" h="104">
                    <a:moveTo>
                      <a:pt x="0" y="52"/>
                    </a:moveTo>
                    <a:lnTo>
                      <a:pt x="0" y="52"/>
                    </a:lnTo>
                    <a:cubicBezTo>
                      <a:pt x="0" y="81"/>
                      <a:pt x="23" y="104"/>
                      <a:pt x="52" y="104"/>
                    </a:cubicBezTo>
                    <a:cubicBezTo>
                      <a:pt x="80" y="104"/>
                      <a:pt x="103" y="81"/>
                      <a:pt x="103" y="52"/>
                    </a:cubicBezTo>
                    <a:cubicBezTo>
                      <a:pt x="103" y="23"/>
                      <a:pt x="80" y="0"/>
                      <a:pt x="52" y="0"/>
                    </a:cubicBezTo>
                    <a:cubicBezTo>
                      <a:pt x="23" y="0"/>
                      <a:pt x="0" y="23"/>
                      <a:pt x="0" y="5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164">
                <a:extLst>
                  <a:ext uri="{FF2B5EF4-FFF2-40B4-BE49-F238E27FC236}">
                    <a16:creationId xmlns:a16="http://schemas.microsoft.com/office/drawing/2014/main" xmlns="" id="{B4209576-5CED-4BA1-BFFE-EAE50CED3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3613150"/>
                <a:ext cx="271463" cy="49213"/>
              </a:xfrm>
              <a:custGeom>
                <a:avLst/>
                <a:gdLst>
                  <a:gd name="T0" fmla="*/ 2147483646 w 645"/>
                  <a:gd name="T1" fmla="*/ 2147483646 h 115"/>
                  <a:gd name="T2" fmla="*/ 2147483646 w 645"/>
                  <a:gd name="T3" fmla="*/ 2147483646 h 115"/>
                  <a:gd name="T4" fmla="*/ 2147483646 w 645"/>
                  <a:gd name="T5" fmla="*/ 0 h 115"/>
                  <a:gd name="T6" fmla="*/ 2147483646 w 645"/>
                  <a:gd name="T7" fmla="*/ 0 h 115"/>
                  <a:gd name="T8" fmla="*/ 2147483646 w 645"/>
                  <a:gd name="T9" fmla="*/ 2147483646 h 115"/>
                  <a:gd name="T10" fmla="*/ 2147483646 w 645"/>
                  <a:gd name="T11" fmla="*/ 2147483646 h 115"/>
                  <a:gd name="T12" fmla="*/ 2147483646 w 645"/>
                  <a:gd name="T13" fmla="*/ 0 h 115"/>
                  <a:gd name="T14" fmla="*/ 2147483646 w 645"/>
                  <a:gd name="T15" fmla="*/ 0 h 115"/>
                  <a:gd name="T16" fmla="*/ 2147483646 w 645"/>
                  <a:gd name="T17" fmla="*/ 2147483646 h 115"/>
                  <a:gd name="T18" fmla="*/ 0 w 645"/>
                  <a:gd name="T19" fmla="*/ 2147483646 h 115"/>
                  <a:gd name="T20" fmla="*/ 2147483646 w 645"/>
                  <a:gd name="T21" fmla="*/ 2147483646 h 115"/>
                  <a:gd name="T22" fmla="*/ 2147483646 w 645"/>
                  <a:gd name="T23" fmla="*/ 2147483646 h 115"/>
                  <a:gd name="T24" fmla="*/ 2147483646 w 645"/>
                  <a:gd name="T25" fmla="*/ 2147483646 h 115"/>
                  <a:gd name="T26" fmla="*/ 2147483646 w 645"/>
                  <a:gd name="T27" fmla="*/ 2147483646 h 115"/>
                  <a:gd name="T28" fmla="*/ 2147483646 w 645"/>
                  <a:gd name="T29" fmla="*/ 2147483646 h 115"/>
                  <a:gd name="T30" fmla="*/ 2147483646 w 645"/>
                  <a:gd name="T31" fmla="*/ 2147483646 h 115"/>
                  <a:gd name="T32" fmla="*/ 2147483646 w 645"/>
                  <a:gd name="T33" fmla="*/ 2147483646 h 115"/>
                  <a:gd name="T34" fmla="*/ 2147483646 w 645"/>
                  <a:gd name="T35" fmla="*/ 2147483646 h 115"/>
                  <a:gd name="T36" fmla="*/ 2147483646 w 645"/>
                  <a:gd name="T37" fmla="*/ 2147483646 h 1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45"/>
                  <a:gd name="T58" fmla="*/ 0 h 115"/>
                  <a:gd name="T59" fmla="*/ 645 w 645"/>
                  <a:gd name="T60" fmla="*/ 115 h 1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45" h="115">
                    <a:moveTo>
                      <a:pt x="614" y="45"/>
                    </a:moveTo>
                    <a:lnTo>
                      <a:pt x="614" y="45"/>
                    </a:lnTo>
                    <a:cubicBezTo>
                      <a:pt x="584" y="15"/>
                      <a:pt x="538" y="0"/>
                      <a:pt x="476" y="0"/>
                    </a:cubicBezTo>
                    <a:lnTo>
                      <a:pt x="455" y="0"/>
                    </a:lnTo>
                    <a:lnTo>
                      <a:pt x="444" y="53"/>
                    </a:lnTo>
                    <a:lnTo>
                      <a:pt x="201" y="53"/>
                    </a:lnTo>
                    <a:lnTo>
                      <a:pt x="190" y="0"/>
                    </a:lnTo>
                    <a:lnTo>
                      <a:pt x="169" y="0"/>
                    </a:lnTo>
                    <a:cubicBezTo>
                      <a:pt x="107" y="0"/>
                      <a:pt x="61" y="15"/>
                      <a:pt x="31" y="45"/>
                    </a:cubicBezTo>
                    <a:cubicBezTo>
                      <a:pt x="1" y="76"/>
                      <a:pt x="0" y="111"/>
                      <a:pt x="0" y="115"/>
                    </a:cubicBezTo>
                    <a:lnTo>
                      <a:pt x="54" y="114"/>
                    </a:lnTo>
                    <a:cubicBezTo>
                      <a:pt x="54" y="114"/>
                      <a:pt x="54" y="98"/>
                      <a:pt x="69" y="83"/>
                    </a:cubicBezTo>
                    <a:cubicBezTo>
                      <a:pt x="85" y="67"/>
                      <a:pt x="112" y="57"/>
                      <a:pt x="147" y="54"/>
                    </a:cubicBezTo>
                    <a:lnTo>
                      <a:pt x="158" y="107"/>
                    </a:lnTo>
                    <a:lnTo>
                      <a:pt x="487" y="107"/>
                    </a:lnTo>
                    <a:lnTo>
                      <a:pt x="498" y="54"/>
                    </a:lnTo>
                    <a:cubicBezTo>
                      <a:pt x="587" y="61"/>
                      <a:pt x="591" y="109"/>
                      <a:pt x="592" y="114"/>
                    </a:cubicBezTo>
                    <a:lnTo>
                      <a:pt x="645" y="115"/>
                    </a:lnTo>
                    <a:cubicBezTo>
                      <a:pt x="645" y="111"/>
                      <a:pt x="644" y="76"/>
                      <a:pt x="614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165">
                <a:extLst>
                  <a:ext uri="{FF2B5EF4-FFF2-40B4-BE49-F238E27FC236}">
                    <a16:creationId xmlns:a16="http://schemas.microsoft.com/office/drawing/2014/main" xmlns="" id="{FA6D3AC6-D0A1-4DDD-BB1A-66EB8814D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4140200"/>
                <a:ext cx="271463" cy="47625"/>
              </a:xfrm>
              <a:custGeom>
                <a:avLst/>
                <a:gdLst>
                  <a:gd name="T0" fmla="*/ 2147483646 w 645"/>
                  <a:gd name="T1" fmla="*/ 0 h 114"/>
                  <a:gd name="T2" fmla="*/ 2147483646 w 645"/>
                  <a:gd name="T3" fmla="*/ 0 h 114"/>
                  <a:gd name="T4" fmla="*/ 2147483646 w 645"/>
                  <a:gd name="T5" fmla="*/ 0 h 114"/>
                  <a:gd name="T6" fmla="*/ 2147483646 w 645"/>
                  <a:gd name="T7" fmla="*/ 2147483646 h 114"/>
                  <a:gd name="T8" fmla="*/ 2147483646 w 645"/>
                  <a:gd name="T9" fmla="*/ 2147483646 h 114"/>
                  <a:gd name="T10" fmla="*/ 2147483646 w 645"/>
                  <a:gd name="T11" fmla="*/ 2147483646 h 114"/>
                  <a:gd name="T12" fmla="*/ 2147483646 w 645"/>
                  <a:gd name="T13" fmla="*/ 2147483646 h 114"/>
                  <a:gd name="T14" fmla="*/ 2147483646 w 645"/>
                  <a:gd name="T15" fmla="*/ 2147483646 h 114"/>
                  <a:gd name="T16" fmla="*/ 2147483646 w 645"/>
                  <a:gd name="T17" fmla="*/ 0 h 114"/>
                  <a:gd name="T18" fmla="*/ 2147483646 w 645"/>
                  <a:gd name="T19" fmla="*/ 0 h 114"/>
                  <a:gd name="T20" fmla="*/ 0 w 645"/>
                  <a:gd name="T21" fmla="*/ 0 h 114"/>
                  <a:gd name="T22" fmla="*/ 2147483646 w 645"/>
                  <a:gd name="T23" fmla="*/ 2147483646 h 114"/>
                  <a:gd name="T24" fmla="*/ 2147483646 w 645"/>
                  <a:gd name="T25" fmla="*/ 2147483646 h 114"/>
                  <a:gd name="T26" fmla="*/ 2147483646 w 645"/>
                  <a:gd name="T27" fmla="*/ 2147483646 h 114"/>
                  <a:gd name="T28" fmla="*/ 2147483646 w 645"/>
                  <a:gd name="T29" fmla="*/ 2147483646 h 114"/>
                  <a:gd name="T30" fmla="*/ 2147483646 w 645"/>
                  <a:gd name="T31" fmla="*/ 2147483646 h 114"/>
                  <a:gd name="T32" fmla="*/ 2147483646 w 645"/>
                  <a:gd name="T33" fmla="*/ 2147483646 h 114"/>
                  <a:gd name="T34" fmla="*/ 2147483646 w 645"/>
                  <a:gd name="T35" fmla="*/ 2147483646 h 114"/>
                  <a:gd name="T36" fmla="*/ 2147483646 w 645"/>
                  <a:gd name="T37" fmla="*/ 2147483646 h 114"/>
                  <a:gd name="T38" fmla="*/ 2147483646 w 645"/>
                  <a:gd name="T39" fmla="*/ 0 h 11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45"/>
                  <a:gd name="T61" fmla="*/ 0 h 114"/>
                  <a:gd name="T62" fmla="*/ 645 w 645"/>
                  <a:gd name="T63" fmla="*/ 114 h 11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45" h="114">
                    <a:moveTo>
                      <a:pt x="645" y="0"/>
                    </a:moveTo>
                    <a:lnTo>
                      <a:pt x="645" y="0"/>
                    </a:lnTo>
                    <a:lnTo>
                      <a:pt x="592" y="0"/>
                    </a:lnTo>
                    <a:cubicBezTo>
                      <a:pt x="592" y="0"/>
                      <a:pt x="591" y="16"/>
                      <a:pt x="576" y="31"/>
                    </a:cubicBezTo>
                    <a:cubicBezTo>
                      <a:pt x="560" y="47"/>
                      <a:pt x="533" y="57"/>
                      <a:pt x="498" y="60"/>
                    </a:cubicBezTo>
                    <a:lnTo>
                      <a:pt x="487" y="7"/>
                    </a:lnTo>
                    <a:lnTo>
                      <a:pt x="158" y="7"/>
                    </a:lnTo>
                    <a:lnTo>
                      <a:pt x="147" y="60"/>
                    </a:lnTo>
                    <a:cubicBezTo>
                      <a:pt x="58" y="53"/>
                      <a:pt x="54" y="5"/>
                      <a:pt x="54" y="0"/>
                    </a:cubicBezTo>
                    <a:lnTo>
                      <a:pt x="27" y="0"/>
                    </a:lnTo>
                    <a:lnTo>
                      <a:pt x="0" y="0"/>
                    </a:lnTo>
                    <a:cubicBezTo>
                      <a:pt x="0" y="3"/>
                      <a:pt x="1" y="38"/>
                      <a:pt x="31" y="69"/>
                    </a:cubicBezTo>
                    <a:cubicBezTo>
                      <a:pt x="61" y="99"/>
                      <a:pt x="107" y="114"/>
                      <a:pt x="169" y="114"/>
                    </a:cubicBezTo>
                    <a:lnTo>
                      <a:pt x="190" y="114"/>
                    </a:lnTo>
                    <a:lnTo>
                      <a:pt x="201" y="61"/>
                    </a:lnTo>
                    <a:lnTo>
                      <a:pt x="444" y="61"/>
                    </a:lnTo>
                    <a:lnTo>
                      <a:pt x="455" y="114"/>
                    </a:lnTo>
                    <a:lnTo>
                      <a:pt x="476" y="114"/>
                    </a:lnTo>
                    <a:cubicBezTo>
                      <a:pt x="538" y="114"/>
                      <a:pt x="584" y="99"/>
                      <a:pt x="614" y="69"/>
                    </a:cubicBezTo>
                    <a:cubicBezTo>
                      <a:pt x="644" y="38"/>
                      <a:pt x="645" y="3"/>
                      <a:pt x="645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66">
                <a:extLst>
                  <a:ext uri="{FF2B5EF4-FFF2-40B4-BE49-F238E27FC236}">
                    <a16:creationId xmlns:a16="http://schemas.microsoft.com/office/drawing/2014/main" xmlns="" id="{E21DAB2C-5769-480C-A2E8-6D6B4A4DA5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300" y="3686175"/>
                <a:ext cx="265113" cy="371475"/>
              </a:xfrm>
              <a:custGeom>
                <a:avLst/>
                <a:gdLst>
                  <a:gd name="T0" fmla="*/ 2147483646 w 629"/>
                  <a:gd name="T1" fmla="*/ 2147483646 h 888"/>
                  <a:gd name="T2" fmla="*/ 2147483646 w 629"/>
                  <a:gd name="T3" fmla="*/ 2147483646 h 888"/>
                  <a:gd name="T4" fmla="*/ 2147483646 w 629"/>
                  <a:gd name="T5" fmla="*/ 2147483646 h 888"/>
                  <a:gd name="T6" fmla="*/ 2147483646 w 629"/>
                  <a:gd name="T7" fmla="*/ 2147483646 h 888"/>
                  <a:gd name="T8" fmla="*/ 2147483646 w 629"/>
                  <a:gd name="T9" fmla="*/ 2147483646 h 888"/>
                  <a:gd name="T10" fmla="*/ 2147483646 w 629"/>
                  <a:gd name="T11" fmla="*/ 2147483646 h 888"/>
                  <a:gd name="T12" fmla="*/ 2147483646 w 629"/>
                  <a:gd name="T13" fmla="*/ 0 h 888"/>
                  <a:gd name="T14" fmla="*/ 2147483646 w 629"/>
                  <a:gd name="T15" fmla="*/ 0 h 888"/>
                  <a:gd name="T16" fmla="*/ 0 w 629"/>
                  <a:gd name="T17" fmla="*/ 0 h 888"/>
                  <a:gd name="T18" fmla="*/ 0 w 629"/>
                  <a:gd name="T19" fmla="*/ 2147483646 h 888"/>
                  <a:gd name="T20" fmla="*/ 2147483646 w 629"/>
                  <a:gd name="T21" fmla="*/ 2147483646 h 888"/>
                  <a:gd name="T22" fmla="*/ 2147483646 w 629"/>
                  <a:gd name="T23" fmla="*/ 0 h 88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29"/>
                  <a:gd name="T37" fmla="*/ 0 h 888"/>
                  <a:gd name="T38" fmla="*/ 629 w 629"/>
                  <a:gd name="T39" fmla="*/ 888 h 88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29" h="888">
                    <a:moveTo>
                      <a:pt x="576" y="834"/>
                    </a:moveTo>
                    <a:lnTo>
                      <a:pt x="576" y="834"/>
                    </a:lnTo>
                    <a:lnTo>
                      <a:pt x="53" y="834"/>
                    </a:lnTo>
                    <a:lnTo>
                      <a:pt x="53" y="53"/>
                    </a:lnTo>
                    <a:lnTo>
                      <a:pt x="576" y="53"/>
                    </a:lnTo>
                    <a:lnTo>
                      <a:pt x="576" y="834"/>
                    </a:lnTo>
                    <a:close/>
                    <a:moveTo>
                      <a:pt x="629" y="0"/>
                    </a:moveTo>
                    <a:lnTo>
                      <a:pt x="629" y="0"/>
                    </a:lnTo>
                    <a:lnTo>
                      <a:pt x="0" y="0"/>
                    </a:lnTo>
                    <a:lnTo>
                      <a:pt x="0" y="888"/>
                    </a:lnTo>
                    <a:lnTo>
                      <a:pt x="629" y="888"/>
                    </a:lnTo>
                    <a:lnTo>
                      <a:pt x="629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8E81F11-33B5-46CA-BD2C-A6CB45A0F6B3}"/>
                </a:ext>
              </a:extLst>
            </p:cNvPr>
            <p:cNvSpPr txBox="1"/>
            <p:nvPr/>
          </p:nvSpPr>
          <p:spPr>
            <a:xfrm>
              <a:off x="5134444" y="2568799"/>
              <a:ext cx="119061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矿区外普通手机</a:t>
              </a:r>
            </a:p>
          </p:txBody>
        </p:sp>
        <p:grpSp>
          <p:nvGrpSpPr>
            <p:cNvPr id="29" name="组合 139">
              <a:extLst>
                <a:ext uri="{FF2B5EF4-FFF2-40B4-BE49-F238E27FC236}">
                  <a16:creationId xmlns:a16="http://schemas.microsoft.com/office/drawing/2014/main" xmlns="" id="{757E9BD9-4365-4F40-AC34-628011E2FA7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146605" y="5166946"/>
              <a:ext cx="192624" cy="432000"/>
              <a:chOff x="4403725" y="3389313"/>
              <a:chExt cx="338138" cy="758825"/>
            </a:xfrm>
          </p:grpSpPr>
          <p:sp>
            <p:nvSpPr>
              <p:cNvPr id="75" name="Freeform 76">
                <a:extLst>
                  <a:ext uri="{FF2B5EF4-FFF2-40B4-BE49-F238E27FC236}">
                    <a16:creationId xmlns:a16="http://schemas.microsoft.com/office/drawing/2014/main" xmlns="" id="{50973676-CA65-4F78-BD39-9D12CA10E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3725" y="3389313"/>
                <a:ext cx="338138" cy="758825"/>
              </a:xfrm>
              <a:custGeom>
                <a:avLst/>
                <a:gdLst>
                  <a:gd name="T0" fmla="*/ 2147483646 w 806"/>
                  <a:gd name="T1" fmla="*/ 2147483646 h 1808"/>
                  <a:gd name="T2" fmla="*/ 2147483646 w 806"/>
                  <a:gd name="T3" fmla="*/ 2147483646 h 1808"/>
                  <a:gd name="T4" fmla="*/ 2147483646 w 806"/>
                  <a:gd name="T5" fmla="*/ 2147483646 h 1808"/>
                  <a:gd name="T6" fmla="*/ 2147483646 w 806"/>
                  <a:gd name="T7" fmla="*/ 2147483646 h 1808"/>
                  <a:gd name="T8" fmla="*/ 2147483646 w 806"/>
                  <a:gd name="T9" fmla="*/ 2147483646 h 1808"/>
                  <a:gd name="T10" fmla="*/ 2147483646 w 806"/>
                  <a:gd name="T11" fmla="*/ 2147483646 h 1808"/>
                  <a:gd name="T12" fmla="*/ 2147483646 w 806"/>
                  <a:gd name="T13" fmla="*/ 2147483646 h 1808"/>
                  <a:gd name="T14" fmla="*/ 2147483646 w 806"/>
                  <a:gd name="T15" fmla="*/ 2147483646 h 1808"/>
                  <a:gd name="T16" fmla="*/ 2147483646 w 806"/>
                  <a:gd name="T17" fmla="*/ 2147483646 h 1808"/>
                  <a:gd name="T18" fmla="*/ 2147483646 w 806"/>
                  <a:gd name="T19" fmla="*/ 2147483646 h 1808"/>
                  <a:gd name="T20" fmla="*/ 2147483646 w 806"/>
                  <a:gd name="T21" fmla="*/ 0 h 1808"/>
                  <a:gd name="T22" fmla="*/ 2147483646 w 806"/>
                  <a:gd name="T23" fmla="*/ 0 h 1808"/>
                  <a:gd name="T24" fmla="*/ 0 w 806"/>
                  <a:gd name="T25" fmla="*/ 2147483646 h 1808"/>
                  <a:gd name="T26" fmla="*/ 0 w 806"/>
                  <a:gd name="T27" fmla="*/ 2147483646 h 1808"/>
                  <a:gd name="T28" fmla="*/ 2147483646 w 806"/>
                  <a:gd name="T29" fmla="*/ 2147483646 h 1808"/>
                  <a:gd name="T30" fmla="*/ 2147483646 w 806"/>
                  <a:gd name="T31" fmla="*/ 2147483646 h 1808"/>
                  <a:gd name="T32" fmla="*/ 2147483646 w 806"/>
                  <a:gd name="T33" fmla="*/ 2147483646 h 1808"/>
                  <a:gd name="T34" fmla="*/ 2147483646 w 806"/>
                  <a:gd name="T35" fmla="*/ 2147483646 h 1808"/>
                  <a:gd name="T36" fmla="*/ 2147483646 w 806"/>
                  <a:gd name="T37" fmla="*/ 2147483646 h 1808"/>
                  <a:gd name="T38" fmla="*/ 2147483646 w 806"/>
                  <a:gd name="T39" fmla="*/ 2147483646 h 1808"/>
                  <a:gd name="T40" fmla="*/ 2147483646 w 806"/>
                  <a:gd name="T41" fmla="*/ 2147483646 h 1808"/>
                  <a:gd name="T42" fmla="*/ 2147483646 w 806"/>
                  <a:gd name="T43" fmla="*/ 2147483646 h 1808"/>
                  <a:gd name="T44" fmla="*/ 2147483646 w 806"/>
                  <a:gd name="T45" fmla="*/ 2147483646 h 1808"/>
                  <a:gd name="T46" fmla="*/ 2147483646 w 806"/>
                  <a:gd name="T47" fmla="*/ 2147483646 h 1808"/>
                  <a:gd name="T48" fmla="*/ 2147483646 w 806"/>
                  <a:gd name="T49" fmla="*/ 2147483646 h 1808"/>
                  <a:gd name="T50" fmla="*/ 2147483646 w 806"/>
                  <a:gd name="T51" fmla="*/ 2147483646 h 1808"/>
                  <a:gd name="T52" fmla="*/ 2147483646 w 806"/>
                  <a:gd name="T53" fmla="*/ 2147483646 h 1808"/>
                  <a:gd name="T54" fmla="*/ 2147483646 w 806"/>
                  <a:gd name="T55" fmla="*/ 2147483646 h 1808"/>
                  <a:gd name="T56" fmla="*/ 2147483646 w 806"/>
                  <a:gd name="T57" fmla="*/ 2147483646 h 1808"/>
                  <a:gd name="T58" fmla="*/ 2147483646 w 806"/>
                  <a:gd name="T59" fmla="*/ 2147483646 h 1808"/>
                  <a:gd name="T60" fmla="*/ 2147483646 w 806"/>
                  <a:gd name="T61" fmla="*/ 2147483646 h 1808"/>
                  <a:gd name="T62" fmla="*/ 2147483646 w 806"/>
                  <a:gd name="T63" fmla="*/ 2147483646 h 1808"/>
                  <a:gd name="T64" fmla="*/ 2147483646 w 806"/>
                  <a:gd name="T65" fmla="*/ 2147483646 h 1808"/>
                  <a:gd name="T66" fmla="*/ 2147483646 w 806"/>
                  <a:gd name="T67" fmla="*/ 2147483646 h 1808"/>
                  <a:gd name="T68" fmla="*/ 2147483646 w 806"/>
                  <a:gd name="T69" fmla="*/ 2147483646 h 1808"/>
                  <a:gd name="T70" fmla="*/ 2147483646 w 806"/>
                  <a:gd name="T71" fmla="*/ 2147483646 h 1808"/>
                  <a:gd name="T72" fmla="*/ 2147483646 w 806"/>
                  <a:gd name="T73" fmla="*/ 2147483646 h 1808"/>
                  <a:gd name="T74" fmla="*/ 2147483646 w 806"/>
                  <a:gd name="T75" fmla="*/ 2147483646 h 1808"/>
                  <a:gd name="T76" fmla="*/ 2147483646 w 806"/>
                  <a:gd name="T77" fmla="*/ 2147483646 h 1808"/>
                  <a:gd name="T78" fmla="*/ 2147483646 w 806"/>
                  <a:gd name="T79" fmla="*/ 2147483646 h 1808"/>
                  <a:gd name="T80" fmla="*/ 2147483646 w 806"/>
                  <a:gd name="T81" fmla="*/ 2147483646 h 1808"/>
                  <a:gd name="T82" fmla="*/ 2147483646 w 806"/>
                  <a:gd name="T83" fmla="*/ 2147483646 h 1808"/>
                  <a:gd name="T84" fmla="*/ 2147483646 w 806"/>
                  <a:gd name="T85" fmla="*/ 2147483646 h 1808"/>
                  <a:gd name="T86" fmla="*/ 2147483646 w 806"/>
                  <a:gd name="T87" fmla="*/ 2147483646 h 1808"/>
                  <a:gd name="T88" fmla="*/ 2147483646 w 806"/>
                  <a:gd name="T89" fmla="*/ 2147483646 h 180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806"/>
                  <a:gd name="T136" fmla="*/ 0 h 1808"/>
                  <a:gd name="T137" fmla="*/ 806 w 806"/>
                  <a:gd name="T138" fmla="*/ 1808 h 180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806" h="1808">
                    <a:moveTo>
                      <a:pt x="706" y="588"/>
                    </a:moveTo>
                    <a:lnTo>
                      <a:pt x="706" y="588"/>
                    </a:lnTo>
                    <a:lnTo>
                      <a:pt x="643" y="588"/>
                    </a:lnTo>
                    <a:lnTo>
                      <a:pt x="643" y="540"/>
                    </a:lnTo>
                    <a:cubicBezTo>
                      <a:pt x="643" y="522"/>
                      <a:pt x="628" y="507"/>
                      <a:pt x="610" y="507"/>
                    </a:cubicBezTo>
                    <a:lnTo>
                      <a:pt x="449" y="507"/>
                    </a:lnTo>
                    <a:cubicBezTo>
                      <a:pt x="430" y="507"/>
                      <a:pt x="415" y="522"/>
                      <a:pt x="415" y="540"/>
                    </a:cubicBezTo>
                    <a:lnTo>
                      <a:pt x="415" y="588"/>
                    </a:lnTo>
                    <a:lnTo>
                      <a:pt x="202" y="588"/>
                    </a:lnTo>
                    <a:lnTo>
                      <a:pt x="202" y="33"/>
                    </a:lnTo>
                    <a:cubicBezTo>
                      <a:pt x="202" y="15"/>
                      <a:pt x="187" y="0"/>
                      <a:pt x="169" y="0"/>
                    </a:cubicBezTo>
                    <a:lnTo>
                      <a:pt x="33" y="0"/>
                    </a:lnTo>
                    <a:cubicBezTo>
                      <a:pt x="15" y="0"/>
                      <a:pt x="0" y="15"/>
                      <a:pt x="0" y="33"/>
                    </a:cubicBezTo>
                    <a:lnTo>
                      <a:pt x="0" y="1672"/>
                    </a:lnTo>
                    <a:cubicBezTo>
                      <a:pt x="0" y="1727"/>
                      <a:pt x="44" y="1772"/>
                      <a:pt x="100" y="1772"/>
                    </a:cubicBezTo>
                    <a:lnTo>
                      <a:pt x="306" y="1772"/>
                    </a:lnTo>
                    <a:cubicBezTo>
                      <a:pt x="318" y="1793"/>
                      <a:pt x="340" y="1808"/>
                      <a:pt x="367" y="1808"/>
                    </a:cubicBezTo>
                    <a:cubicBezTo>
                      <a:pt x="405" y="1808"/>
                      <a:pt x="436" y="1777"/>
                      <a:pt x="436" y="1738"/>
                    </a:cubicBezTo>
                    <a:cubicBezTo>
                      <a:pt x="436" y="1700"/>
                      <a:pt x="405" y="1669"/>
                      <a:pt x="367" y="1669"/>
                    </a:cubicBezTo>
                    <a:cubicBezTo>
                      <a:pt x="340" y="1669"/>
                      <a:pt x="318" y="1684"/>
                      <a:pt x="306" y="1705"/>
                    </a:cubicBezTo>
                    <a:lnTo>
                      <a:pt x="100" y="1705"/>
                    </a:lnTo>
                    <a:cubicBezTo>
                      <a:pt x="81" y="1705"/>
                      <a:pt x="66" y="1690"/>
                      <a:pt x="66" y="1672"/>
                    </a:cubicBezTo>
                    <a:lnTo>
                      <a:pt x="66" y="66"/>
                    </a:lnTo>
                    <a:lnTo>
                      <a:pt x="136" y="66"/>
                    </a:lnTo>
                    <a:lnTo>
                      <a:pt x="136" y="621"/>
                    </a:lnTo>
                    <a:cubicBezTo>
                      <a:pt x="136" y="639"/>
                      <a:pt x="151" y="654"/>
                      <a:pt x="169" y="654"/>
                    </a:cubicBezTo>
                    <a:lnTo>
                      <a:pt x="449" y="654"/>
                    </a:lnTo>
                    <a:cubicBezTo>
                      <a:pt x="467" y="654"/>
                      <a:pt x="482" y="639"/>
                      <a:pt x="482" y="621"/>
                    </a:cubicBezTo>
                    <a:lnTo>
                      <a:pt x="482" y="574"/>
                    </a:lnTo>
                    <a:lnTo>
                      <a:pt x="577" y="574"/>
                    </a:lnTo>
                    <a:lnTo>
                      <a:pt x="577" y="621"/>
                    </a:lnTo>
                    <a:cubicBezTo>
                      <a:pt x="577" y="639"/>
                      <a:pt x="592" y="654"/>
                      <a:pt x="610" y="654"/>
                    </a:cubicBezTo>
                    <a:lnTo>
                      <a:pt x="706" y="654"/>
                    </a:lnTo>
                    <a:cubicBezTo>
                      <a:pt x="724" y="654"/>
                      <a:pt x="739" y="669"/>
                      <a:pt x="739" y="688"/>
                    </a:cubicBezTo>
                    <a:lnTo>
                      <a:pt x="739" y="1672"/>
                    </a:lnTo>
                    <a:cubicBezTo>
                      <a:pt x="739" y="1690"/>
                      <a:pt x="724" y="1705"/>
                      <a:pt x="706" y="1705"/>
                    </a:cubicBezTo>
                    <a:lnTo>
                      <a:pt x="640" y="1705"/>
                    </a:lnTo>
                    <a:cubicBezTo>
                      <a:pt x="628" y="1684"/>
                      <a:pt x="606" y="1669"/>
                      <a:pt x="580" y="1669"/>
                    </a:cubicBezTo>
                    <a:cubicBezTo>
                      <a:pt x="541" y="1669"/>
                      <a:pt x="510" y="1700"/>
                      <a:pt x="510" y="1738"/>
                    </a:cubicBezTo>
                    <a:cubicBezTo>
                      <a:pt x="510" y="1777"/>
                      <a:pt x="541" y="1808"/>
                      <a:pt x="580" y="1808"/>
                    </a:cubicBezTo>
                    <a:cubicBezTo>
                      <a:pt x="606" y="1808"/>
                      <a:pt x="628" y="1793"/>
                      <a:pt x="640" y="1772"/>
                    </a:cubicBezTo>
                    <a:lnTo>
                      <a:pt x="706" y="1772"/>
                    </a:lnTo>
                    <a:cubicBezTo>
                      <a:pt x="761" y="1772"/>
                      <a:pt x="806" y="1727"/>
                      <a:pt x="806" y="1672"/>
                    </a:cubicBezTo>
                    <a:lnTo>
                      <a:pt x="806" y="688"/>
                    </a:lnTo>
                    <a:cubicBezTo>
                      <a:pt x="806" y="632"/>
                      <a:pt x="761" y="588"/>
                      <a:pt x="706" y="58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Freeform 77">
                <a:extLst>
                  <a:ext uri="{FF2B5EF4-FFF2-40B4-BE49-F238E27FC236}">
                    <a16:creationId xmlns:a16="http://schemas.microsoft.com/office/drawing/2014/main" xmlns="" id="{EFBA3E57-64EC-4024-9418-26E3CA476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5638" y="3705225"/>
                <a:ext cx="214313" cy="128588"/>
              </a:xfrm>
              <a:custGeom>
                <a:avLst/>
                <a:gdLst>
                  <a:gd name="T0" fmla="*/ 2147483646 w 510"/>
                  <a:gd name="T1" fmla="*/ 2147483646 h 306"/>
                  <a:gd name="T2" fmla="*/ 2147483646 w 510"/>
                  <a:gd name="T3" fmla="*/ 2147483646 h 306"/>
                  <a:gd name="T4" fmla="*/ 2147483646 w 510"/>
                  <a:gd name="T5" fmla="*/ 2147483646 h 306"/>
                  <a:gd name="T6" fmla="*/ 2147483646 w 510"/>
                  <a:gd name="T7" fmla="*/ 2147483646 h 306"/>
                  <a:gd name="T8" fmla="*/ 2147483646 w 510"/>
                  <a:gd name="T9" fmla="*/ 2147483646 h 306"/>
                  <a:gd name="T10" fmla="*/ 2147483646 w 510"/>
                  <a:gd name="T11" fmla="*/ 2147483646 h 306"/>
                  <a:gd name="T12" fmla="*/ 2147483646 w 510"/>
                  <a:gd name="T13" fmla="*/ 2147483646 h 306"/>
                  <a:gd name="T14" fmla="*/ 2147483646 w 510"/>
                  <a:gd name="T15" fmla="*/ 2147483646 h 306"/>
                  <a:gd name="T16" fmla="*/ 2147483646 w 510"/>
                  <a:gd name="T17" fmla="*/ 2147483646 h 306"/>
                  <a:gd name="T18" fmla="*/ 2147483646 w 510"/>
                  <a:gd name="T19" fmla="*/ 0 h 306"/>
                  <a:gd name="T20" fmla="*/ 2147483646 w 510"/>
                  <a:gd name="T21" fmla="*/ 0 h 306"/>
                  <a:gd name="T22" fmla="*/ 0 w 510"/>
                  <a:gd name="T23" fmla="*/ 2147483646 h 306"/>
                  <a:gd name="T24" fmla="*/ 0 w 510"/>
                  <a:gd name="T25" fmla="*/ 2147483646 h 306"/>
                  <a:gd name="T26" fmla="*/ 2147483646 w 510"/>
                  <a:gd name="T27" fmla="*/ 2147483646 h 306"/>
                  <a:gd name="T28" fmla="*/ 2147483646 w 510"/>
                  <a:gd name="T29" fmla="*/ 2147483646 h 306"/>
                  <a:gd name="T30" fmla="*/ 2147483646 w 510"/>
                  <a:gd name="T31" fmla="*/ 2147483646 h 30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10"/>
                  <a:gd name="T49" fmla="*/ 0 h 306"/>
                  <a:gd name="T50" fmla="*/ 510 w 510"/>
                  <a:gd name="T51" fmla="*/ 306 h 30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10" h="306">
                    <a:moveTo>
                      <a:pt x="457" y="253"/>
                    </a:moveTo>
                    <a:lnTo>
                      <a:pt x="457" y="253"/>
                    </a:lnTo>
                    <a:lnTo>
                      <a:pt x="53" y="253"/>
                    </a:lnTo>
                    <a:lnTo>
                      <a:pt x="53" y="53"/>
                    </a:lnTo>
                    <a:lnTo>
                      <a:pt x="457" y="53"/>
                    </a:lnTo>
                    <a:lnTo>
                      <a:pt x="457" y="253"/>
                    </a:lnTo>
                    <a:close/>
                    <a:moveTo>
                      <a:pt x="510" y="279"/>
                    </a:moveTo>
                    <a:lnTo>
                      <a:pt x="510" y="279"/>
                    </a:lnTo>
                    <a:lnTo>
                      <a:pt x="510" y="26"/>
                    </a:lnTo>
                    <a:cubicBezTo>
                      <a:pt x="510" y="12"/>
                      <a:pt x="498" y="0"/>
                      <a:pt x="483" y="0"/>
                    </a:cubicBezTo>
                    <a:lnTo>
                      <a:pt x="26" y="0"/>
                    </a:lnTo>
                    <a:cubicBezTo>
                      <a:pt x="11" y="0"/>
                      <a:pt x="0" y="12"/>
                      <a:pt x="0" y="26"/>
                    </a:cubicBezTo>
                    <a:lnTo>
                      <a:pt x="0" y="279"/>
                    </a:lnTo>
                    <a:cubicBezTo>
                      <a:pt x="0" y="294"/>
                      <a:pt x="11" y="306"/>
                      <a:pt x="26" y="306"/>
                    </a:cubicBezTo>
                    <a:lnTo>
                      <a:pt x="483" y="306"/>
                    </a:lnTo>
                    <a:cubicBezTo>
                      <a:pt x="498" y="306"/>
                      <a:pt x="510" y="294"/>
                      <a:pt x="510" y="27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78">
                <a:extLst>
                  <a:ext uri="{FF2B5EF4-FFF2-40B4-BE49-F238E27FC236}">
                    <a16:creationId xmlns:a16="http://schemas.microsoft.com/office/drawing/2014/main" xmlns="" id="{6E352185-D4B1-47DE-965E-F49083B145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8813" y="3867150"/>
                <a:ext cx="52388" cy="52388"/>
              </a:xfrm>
              <a:custGeom>
                <a:avLst/>
                <a:gdLst>
                  <a:gd name="T0" fmla="*/ 2147483646 w 124"/>
                  <a:gd name="T1" fmla="*/ 0 h 125"/>
                  <a:gd name="T2" fmla="*/ 2147483646 w 124"/>
                  <a:gd name="T3" fmla="*/ 0 h 125"/>
                  <a:gd name="T4" fmla="*/ 0 w 124"/>
                  <a:gd name="T5" fmla="*/ 0 h 125"/>
                  <a:gd name="T6" fmla="*/ 0 w 124"/>
                  <a:gd name="T7" fmla="*/ 2147483646 h 125"/>
                  <a:gd name="T8" fmla="*/ 2147483646 w 124"/>
                  <a:gd name="T9" fmla="*/ 2147483646 h 125"/>
                  <a:gd name="T10" fmla="*/ 2147483646 w 124"/>
                  <a:gd name="T11" fmla="*/ 0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5"/>
                  <a:gd name="T20" fmla="*/ 124 w 124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5">
                    <a:moveTo>
                      <a:pt x="124" y="0"/>
                    </a:moveTo>
                    <a:lnTo>
                      <a:pt x="124" y="0"/>
                    </a:lnTo>
                    <a:lnTo>
                      <a:pt x="0" y="0"/>
                    </a:lnTo>
                    <a:lnTo>
                      <a:pt x="0" y="125"/>
                    </a:lnTo>
                    <a:lnTo>
                      <a:pt x="124" y="125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79">
                <a:extLst>
                  <a:ext uri="{FF2B5EF4-FFF2-40B4-BE49-F238E27FC236}">
                    <a16:creationId xmlns:a16="http://schemas.microsoft.com/office/drawing/2014/main" xmlns="" id="{B907D6B5-6348-4D6C-9F12-A72B0EA1D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600" y="3867150"/>
                <a:ext cx="52388" cy="52388"/>
              </a:xfrm>
              <a:custGeom>
                <a:avLst/>
                <a:gdLst>
                  <a:gd name="T0" fmla="*/ 0 w 124"/>
                  <a:gd name="T1" fmla="*/ 2147483646 h 125"/>
                  <a:gd name="T2" fmla="*/ 0 w 124"/>
                  <a:gd name="T3" fmla="*/ 2147483646 h 125"/>
                  <a:gd name="T4" fmla="*/ 2147483646 w 124"/>
                  <a:gd name="T5" fmla="*/ 2147483646 h 125"/>
                  <a:gd name="T6" fmla="*/ 2147483646 w 124"/>
                  <a:gd name="T7" fmla="*/ 0 h 125"/>
                  <a:gd name="T8" fmla="*/ 0 w 124"/>
                  <a:gd name="T9" fmla="*/ 0 h 125"/>
                  <a:gd name="T10" fmla="*/ 0 w 124"/>
                  <a:gd name="T11" fmla="*/ 2147483646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5"/>
                  <a:gd name="T20" fmla="*/ 124 w 124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5">
                    <a:moveTo>
                      <a:pt x="0" y="125"/>
                    </a:moveTo>
                    <a:lnTo>
                      <a:pt x="0" y="125"/>
                    </a:lnTo>
                    <a:lnTo>
                      <a:pt x="124" y="125"/>
                    </a:lnTo>
                    <a:lnTo>
                      <a:pt x="124" y="0"/>
                    </a:lnTo>
                    <a:lnTo>
                      <a:pt x="0" y="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80">
                <a:extLst>
                  <a:ext uri="{FF2B5EF4-FFF2-40B4-BE49-F238E27FC236}">
                    <a16:creationId xmlns:a16="http://schemas.microsoft.com/office/drawing/2014/main" xmlns="" id="{27DC806E-9805-4748-98D3-E422A8B62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2800" y="3867150"/>
                <a:ext cx="52388" cy="52388"/>
              </a:xfrm>
              <a:custGeom>
                <a:avLst/>
                <a:gdLst>
                  <a:gd name="T0" fmla="*/ 2147483646 w 125"/>
                  <a:gd name="T1" fmla="*/ 0 h 125"/>
                  <a:gd name="T2" fmla="*/ 2147483646 w 125"/>
                  <a:gd name="T3" fmla="*/ 0 h 125"/>
                  <a:gd name="T4" fmla="*/ 0 w 125"/>
                  <a:gd name="T5" fmla="*/ 0 h 125"/>
                  <a:gd name="T6" fmla="*/ 0 w 125"/>
                  <a:gd name="T7" fmla="*/ 2147483646 h 125"/>
                  <a:gd name="T8" fmla="*/ 2147483646 w 125"/>
                  <a:gd name="T9" fmla="*/ 2147483646 h 125"/>
                  <a:gd name="T10" fmla="*/ 2147483646 w 125"/>
                  <a:gd name="T11" fmla="*/ 0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"/>
                  <a:gd name="T19" fmla="*/ 0 h 125"/>
                  <a:gd name="T20" fmla="*/ 125 w 125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" h="125">
                    <a:moveTo>
                      <a:pt x="125" y="0"/>
                    </a:moveTo>
                    <a:lnTo>
                      <a:pt x="125" y="0"/>
                    </a:lnTo>
                    <a:lnTo>
                      <a:pt x="0" y="0"/>
                    </a:lnTo>
                    <a:lnTo>
                      <a:pt x="0" y="125"/>
                    </a:lnTo>
                    <a:lnTo>
                      <a:pt x="125" y="125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81">
                <a:extLst>
                  <a:ext uri="{FF2B5EF4-FFF2-40B4-BE49-F238E27FC236}">
                    <a16:creationId xmlns:a16="http://schemas.microsoft.com/office/drawing/2014/main" xmlns="" id="{EB723A92-5FCB-4ABF-8163-9BFACEB14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8813" y="3938588"/>
                <a:ext cx="52388" cy="52388"/>
              </a:xfrm>
              <a:custGeom>
                <a:avLst/>
                <a:gdLst>
                  <a:gd name="T0" fmla="*/ 2147483646 w 124"/>
                  <a:gd name="T1" fmla="*/ 0 h 125"/>
                  <a:gd name="T2" fmla="*/ 2147483646 w 124"/>
                  <a:gd name="T3" fmla="*/ 0 h 125"/>
                  <a:gd name="T4" fmla="*/ 0 w 124"/>
                  <a:gd name="T5" fmla="*/ 0 h 125"/>
                  <a:gd name="T6" fmla="*/ 0 w 124"/>
                  <a:gd name="T7" fmla="*/ 2147483646 h 125"/>
                  <a:gd name="T8" fmla="*/ 2147483646 w 124"/>
                  <a:gd name="T9" fmla="*/ 2147483646 h 125"/>
                  <a:gd name="T10" fmla="*/ 2147483646 w 124"/>
                  <a:gd name="T11" fmla="*/ 0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5"/>
                  <a:gd name="T20" fmla="*/ 124 w 124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5">
                    <a:moveTo>
                      <a:pt x="124" y="0"/>
                    </a:moveTo>
                    <a:lnTo>
                      <a:pt x="124" y="0"/>
                    </a:lnTo>
                    <a:lnTo>
                      <a:pt x="0" y="0"/>
                    </a:lnTo>
                    <a:lnTo>
                      <a:pt x="0" y="125"/>
                    </a:lnTo>
                    <a:lnTo>
                      <a:pt x="124" y="125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82">
                <a:extLst>
                  <a:ext uri="{FF2B5EF4-FFF2-40B4-BE49-F238E27FC236}">
                    <a16:creationId xmlns:a16="http://schemas.microsoft.com/office/drawing/2014/main" xmlns="" id="{29DB4B4A-B76F-4ED2-A517-F867C20DB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600" y="3938588"/>
                <a:ext cx="52388" cy="52388"/>
              </a:xfrm>
              <a:custGeom>
                <a:avLst/>
                <a:gdLst>
                  <a:gd name="T0" fmla="*/ 0 w 124"/>
                  <a:gd name="T1" fmla="*/ 2147483646 h 125"/>
                  <a:gd name="T2" fmla="*/ 0 w 124"/>
                  <a:gd name="T3" fmla="*/ 2147483646 h 125"/>
                  <a:gd name="T4" fmla="*/ 2147483646 w 124"/>
                  <a:gd name="T5" fmla="*/ 2147483646 h 125"/>
                  <a:gd name="T6" fmla="*/ 2147483646 w 124"/>
                  <a:gd name="T7" fmla="*/ 0 h 125"/>
                  <a:gd name="T8" fmla="*/ 0 w 124"/>
                  <a:gd name="T9" fmla="*/ 0 h 125"/>
                  <a:gd name="T10" fmla="*/ 0 w 124"/>
                  <a:gd name="T11" fmla="*/ 2147483646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5"/>
                  <a:gd name="T20" fmla="*/ 124 w 124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5">
                    <a:moveTo>
                      <a:pt x="0" y="125"/>
                    </a:moveTo>
                    <a:lnTo>
                      <a:pt x="0" y="125"/>
                    </a:lnTo>
                    <a:lnTo>
                      <a:pt x="124" y="125"/>
                    </a:lnTo>
                    <a:lnTo>
                      <a:pt x="124" y="0"/>
                    </a:lnTo>
                    <a:lnTo>
                      <a:pt x="0" y="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83">
                <a:extLst>
                  <a:ext uri="{FF2B5EF4-FFF2-40B4-BE49-F238E27FC236}">
                    <a16:creationId xmlns:a16="http://schemas.microsoft.com/office/drawing/2014/main" xmlns="" id="{839C3ECC-6D5A-4146-B685-BDA08A572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2800" y="3938588"/>
                <a:ext cx="52388" cy="52388"/>
              </a:xfrm>
              <a:custGeom>
                <a:avLst/>
                <a:gdLst>
                  <a:gd name="T0" fmla="*/ 2147483646 w 125"/>
                  <a:gd name="T1" fmla="*/ 0 h 125"/>
                  <a:gd name="T2" fmla="*/ 2147483646 w 125"/>
                  <a:gd name="T3" fmla="*/ 0 h 125"/>
                  <a:gd name="T4" fmla="*/ 0 w 125"/>
                  <a:gd name="T5" fmla="*/ 0 h 125"/>
                  <a:gd name="T6" fmla="*/ 0 w 125"/>
                  <a:gd name="T7" fmla="*/ 2147483646 h 125"/>
                  <a:gd name="T8" fmla="*/ 2147483646 w 125"/>
                  <a:gd name="T9" fmla="*/ 2147483646 h 125"/>
                  <a:gd name="T10" fmla="*/ 2147483646 w 125"/>
                  <a:gd name="T11" fmla="*/ 0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"/>
                  <a:gd name="T19" fmla="*/ 0 h 125"/>
                  <a:gd name="T20" fmla="*/ 125 w 125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" h="125">
                    <a:moveTo>
                      <a:pt x="125" y="0"/>
                    </a:moveTo>
                    <a:lnTo>
                      <a:pt x="125" y="0"/>
                    </a:lnTo>
                    <a:lnTo>
                      <a:pt x="0" y="0"/>
                    </a:lnTo>
                    <a:lnTo>
                      <a:pt x="0" y="125"/>
                    </a:lnTo>
                    <a:lnTo>
                      <a:pt x="125" y="125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84">
                <a:extLst>
                  <a:ext uri="{FF2B5EF4-FFF2-40B4-BE49-F238E27FC236}">
                    <a16:creationId xmlns:a16="http://schemas.microsoft.com/office/drawing/2014/main" xmlns="" id="{625F24F8-36EB-4E84-A593-0874986FF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8813" y="4010025"/>
                <a:ext cx="52388" cy="52388"/>
              </a:xfrm>
              <a:custGeom>
                <a:avLst/>
                <a:gdLst>
                  <a:gd name="T0" fmla="*/ 0 w 124"/>
                  <a:gd name="T1" fmla="*/ 2147483646 h 125"/>
                  <a:gd name="T2" fmla="*/ 0 w 124"/>
                  <a:gd name="T3" fmla="*/ 2147483646 h 125"/>
                  <a:gd name="T4" fmla="*/ 2147483646 w 124"/>
                  <a:gd name="T5" fmla="*/ 2147483646 h 125"/>
                  <a:gd name="T6" fmla="*/ 2147483646 w 124"/>
                  <a:gd name="T7" fmla="*/ 0 h 125"/>
                  <a:gd name="T8" fmla="*/ 0 w 124"/>
                  <a:gd name="T9" fmla="*/ 0 h 125"/>
                  <a:gd name="T10" fmla="*/ 0 w 124"/>
                  <a:gd name="T11" fmla="*/ 2147483646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5"/>
                  <a:gd name="T20" fmla="*/ 124 w 124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5">
                    <a:moveTo>
                      <a:pt x="0" y="125"/>
                    </a:moveTo>
                    <a:lnTo>
                      <a:pt x="0" y="125"/>
                    </a:lnTo>
                    <a:lnTo>
                      <a:pt x="124" y="125"/>
                    </a:lnTo>
                    <a:lnTo>
                      <a:pt x="124" y="0"/>
                    </a:lnTo>
                    <a:lnTo>
                      <a:pt x="0" y="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85">
                <a:extLst>
                  <a:ext uri="{FF2B5EF4-FFF2-40B4-BE49-F238E27FC236}">
                    <a16:creationId xmlns:a16="http://schemas.microsoft.com/office/drawing/2014/main" xmlns="" id="{4D20CE95-52D3-4B2C-908E-DAF2BCC4D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600" y="4010025"/>
                <a:ext cx="52388" cy="52388"/>
              </a:xfrm>
              <a:custGeom>
                <a:avLst/>
                <a:gdLst>
                  <a:gd name="T0" fmla="*/ 0 w 124"/>
                  <a:gd name="T1" fmla="*/ 2147483646 h 125"/>
                  <a:gd name="T2" fmla="*/ 0 w 124"/>
                  <a:gd name="T3" fmla="*/ 2147483646 h 125"/>
                  <a:gd name="T4" fmla="*/ 2147483646 w 124"/>
                  <a:gd name="T5" fmla="*/ 2147483646 h 125"/>
                  <a:gd name="T6" fmla="*/ 2147483646 w 124"/>
                  <a:gd name="T7" fmla="*/ 0 h 125"/>
                  <a:gd name="T8" fmla="*/ 0 w 124"/>
                  <a:gd name="T9" fmla="*/ 0 h 125"/>
                  <a:gd name="T10" fmla="*/ 0 w 124"/>
                  <a:gd name="T11" fmla="*/ 2147483646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5"/>
                  <a:gd name="T20" fmla="*/ 124 w 124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5">
                    <a:moveTo>
                      <a:pt x="0" y="125"/>
                    </a:moveTo>
                    <a:lnTo>
                      <a:pt x="0" y="125"/>
                    </a:lnTo>
                    <a:lnTo>
                      <a:pt x="124" y="125"/>
                    </a:lnTo>
                    <a:lnTo>
                      <a:pt x="124" y="0"/>
                    </a:lnTo>
                    <a:lnTo>
                      <a:pt x="0" y="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86">
                <a:extLst>
                  <a:ext uri="{FF2B5EF4-FFF2-40B4-BE49-F238E27FC236}">
                    <a16:creationId xmlns:a16="http://schemas.microsoft.com/office/drawing/2014/main" xmlns="" id="{FC52567E-870F-4A34-8E26-4043212B9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2800" y="4010025"/>
                <a:ext cx="52388" cy="52388"/>
              </a:xfrm>
              <a:custGeom>
                <a:avLst/>
                <a:gdLst>
                  <a:gd name="T0" fmla="*/ 0 w 125"/>
                  <a:gd name="T1" fmla="*/ 2147483646 h 125"/>
                  <a:gd name="T2" fmla="*/ 0 w 125"/>
                  <a:gd name="T3" fmla="*/ 2147483646 h 125"/>
                  <a:gd name="T4" fmla="*/ 2147483646 w 125"/>
                  <a:gd name="T5" fmla="*/ 2147483646 h 125"/>
                  <a:gd name="T6" fmla="*/ 2147483646 w 125"/>
                  <a:gd name="T7" fmla="*/ 0 h 125"/>
                  <a:gd name="T8" fmla="*/ 0 w 125"/>
                  <a:gd name="T9" fmla="*/ 0 h 125"/>
                  <a:gd name="T10" fmla="*/ 0 w 125"/>
                  <a:gd name="T11" fmla="*/ 2147483646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"/>
                  <a:gd name="T19" fmla="*/ 0 h 125"/>
                  <a:gd name="T20" fmla="*/ 125 w 125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" h="125">
                    <a:moveTo>
                      <a:pt x="0" y="125"/>
                    </a:moveTo>
                    <a:lnTo>
                      <a:pt x="0" y="125"/>
                    </a:lnTo>
                    <a:lnTo>
                      <a:pt x="125" y="125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组合 140">
              <a:extLst>
                <a:ext uri="{FF2B5EF4-FFF2-40B4-BE49-F238E27FC236}">
                  <a16:creationId xmlns:a16="http://schemas.microsoft.com/office/drawing/2014/main" xmlns="" id="{D7F9D2CD-D1FF-4FF2-8330-545ECC708F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16315" y="5149276"/>
              <a:ext cx="175284" cy="432000"/>
              <a:chOff x="5491163" y="3282950"/>
              <a:chExt cx="358775" cy="887413"/>
            </a:xfrm>
          </p:grpSpPr>
          <p:sp>
            <p:nvSpPr>
              <p:cNvPr id="63" name="Freeform 87">
                <a:extLst>
                  <a:ext uri="{FF2B5EF4-FFF2-40B4-BE49-F238E27FC236}">
                    <a16:creationId xmlns:a16="http://schemas.microsoft.com/office/drawing/2014/main" xmlns="" id="{ADDB796F-F1F4-41DF-AF47-AA0EB6BFD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1163" y="3282950"/>
                <a:ext cx="358775" cy="887413"/>
              </a:xfrm>
              <a:custGeom>
                <a:avLst/>
                <a:gdLst>
                  <a:gd name="T0" fmla="*/ 2147483646 w 854"/>
                  <a:gd name="T1" fmla="*/ 2147483646 h 2115"/>
                  <a:gd name="T2" fmla="*/ 2147483646 w 854"/>
                  <a:gd name="T3" fmla="*/ 2147483646 h 2115"/>
                  <a:gd name="T4" fmla="*/ 2147483646 w 854"/>
                  <a:gd name="T5" fmla="*/ 0 h 2115"/>
                  <a:gd name="T6" fmla="*/ 2147483646 w 854"/>
                  <a:gd name="T7" fmla="*/ 2147483646 h 2115"/>
                  <a:gd name="T8" fmla="*/ 2147483646 w 854"/>
                  <a:gd name="T9" fmla="*/ 2147483646 h 2115"/>
                  <a:gd name="T10" fmla="*/ 2147483646 w 854"/>
                  <a:gd name="T11" fmla="*/ 2147483646 h 2115"/>
                  <a:gd name="T12" fmla="*/ 2147483646 w 854"/>
                  <a:gd name="T13" fmla="*/ 2147483646 h 2115"/>
                  <a:gd name="T14" fmla="*/ 2147483646 w 854"/>
                  <a:gd name="T15" fmla="*/ 2147483646 h 2115"/>
                  <a:gd name="T16" fmla="*/ 2147483646 w 854"/>
                  <a:gd name="T17" fmla="*/ 2147483646 h 2115"/>
                  <a:gd name="T18" fmla="*/ 0 w 854"/>
                  <a:gd name="T19" fmla="*/ 2147483646 h 2115"/>
                  <a:gd name="T20" fmla="*/ 2147483646 w 854"/>
                  <a:gd name="T21" fmla="*/ 2147483646 h 2115"/>
                  <a:gd name="T22" fmla="*/ 2147483646 w 854"/>
                  <a:gd name="T23" fmla="*/ 2147483646 h 2115"/>
                  <a:gd name="T24" fmla="*/ 2147483646 w 854"/>
                  <a:gd name="T25" fmla="*/ 2147483646 h 2115"/>
                  <a:gd name="T26" fmla="*/ 2147483646 w 854"/>
                  <a:gd name="T27" fmla="*/ 2147483646 h 2115"/>
                  <a:gd name="T28" fmla="*/ 2147483646 w 854"/>
                  <a:gd name="T29" fmla="*/ 2147483646 h 2115"/>
                  <a:gd name="T30" fmla="*/ 2147483646 w 854"/>
                  <a:gd name="T31" fmla="*/ 2147483646 h 2115"/>
                  <a:gd name="T32" fmla="*/ 2147483646 w 854"/>
                  <a:gd name="T33" fmla="*/ 2147483646 h 2115"/>
                  <a:gd name="T34" fmla="*/ 2147483646 w 854"/>
                  <a:gd name="T35" fmla="*/ 2147483646 h 2115"/>
                  <a:gd name="T36" fmla="*/ 2147483646 w 854"/>
                  <a:gd name="T37" fmla="*/ 2147483646 h 2115"/>
                  <a:gd name="T38" fmla="*/ 2147483646 w 854"/>
                  <a:gd name="T39" fmla="*/ 2147483646 h 2115"/>
                  <a:gd name="T40" fmla="*/ 2147483646 w 854"/>
                  <a:gd name="T41" fmla="*/ 2147483646 h 2115"/>
                  <a:gd name="T42" fmla="*/ 2147483646 w 854"/>
                  <a:gd name="T43" fmla="*/ 2147483646 h 2115"/>
                  <a:gd name="T44" fmla="*/ 2147483646 w 854"/>
                  <a:gd name="T45" fmla="*/ 2147483646 h 2115"/>
                  <a:gd name="T46" fmla="*/ 2147483646 w 854"/>
                  <a:gd name="T47" fmla="*/ 2147483646 h 2115"/>
                  <a:gd name="T48" fmla="*/ 2147483646 w 854"/>
                  <a:gd name="T49" fmla="*/ 2147483646 h 2115"/>
                  <a:gd name="T50" fmla="*/ 2147483646 w 854"/>
                  <a:gd name="T51" fmla="*/ 2147483646 h 2115"/>
                  <a:gd name="T52" fmla="*/ 2147483646 w 854"/>
                  <a:gd name="T53" fmla="*/ 2147483646 h 2115"/>
                  <a:gd name="T54" fmla="*/ 2147483646 w 854"/>
                  <a:gd name="T55" fmla="*/ 2147483646 h 2115"/>
                  <a:gd name="T56" fmla="*/ 2147483646 w 854"/>
                  <a:gd name="T57" fmla="*/ 2147483646 h 2115"/>
                  <a:gd name="T58" fmla="*/ 2147483646 w 854"/>
                  <a:gd name="T59" fmla="*/ 2147483646 h 2115"/>
                  <a:gd name="T60" fmla="*/ 2147483646 w 854"/>
                  <a:gd name="T61" fmla="*/ 2147483646 h 2115"/>
                  <a:gd name="T62" fmla="*/ 2147483646 w 854"/>
                  <a:gd name="T63" fmla="*/ 2147483646 h 2115"/>
                  <a:gd name="T64" fmla="*/ 2147483646 w 854"/>
                  <a:gd name="T65" fmla="*/ 2147483646 h 2115"/>
                  <a:gd name="T66" fmla="*/ 2147483646 w 854"/>
                  <a:gd name="T67" fmla="*/ 2147483646 h 211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54"/>
                  <a:gd name="T103" fmla="*/ 0 h 2115"/>
                  <a:gd name="T104" fmla="*/ 854 w 854"/>
                  <a:gd name="T105" fmla="*/ 2115 h 211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54" h="2115">
                    <a:moveTo>
                      <a:pt x="821" y="785"/>
                    </a:moveTo>
                    <a:lnTo>
                      <a:pt x="821" y="785"/>
                    </a:lnTo>
                    <a:lnTo>
                      <a:pt x="797" y="785"/>
                    </a:lnTo>
                    <a:lnTo>
                      <a:pt x="797" y="33"/>
                    </a:lnTo>
                    <a:cubicBezTo>
                      <a:pt x="797" y="14"/>
                      <a:pt x="782" y="0"/>
                      <a:pt x="764" y="0"/>
                    </a:cubicBezTo>
                    <a:lnTo>
                      <a:pt x="627" y="0"/>
                    </a:lnTo>
                    <a:cubicBezTo>
                      <a:pt x="609" y="0"/>
                      <a:pt x="594" y="14"/>
                      <a:pt x="594" y="33"/>
                    </a:cubicBezTo>
                    <a:lnTo>
                      <a:pt x="594" y="588"/>
                    </a:lnTo>
                    <a:lnTo>
                      <a:pt x="448" y="588"/>
                    </a:lnTo>
                    <a:lnTo>
                      <a:pt x="448" y="540"/>
                    </a:lnTo>
                    <a:cubicBezTo>
                      <a:pt x="448" y="522"/>
                      <a:pt x="433" y="507"/>
                      <a:pt x="415" y="507"/>
                    </a:cubicBezTo>
                    <a:lnTo>
                      <a:pt x="253" y="507"/>
                    </a:lnTo>
                    <a:cubicBezTo>
                      <a:pt x="235" y="507"/>
                      <a:pt x="220" y="522"/>
                      <a:pt x="220" y="540"/>
                    </a:cubicBezTo>
                    <a:lnTo>
                      <a:pt x="220" y="588"/>
                    </a:lnTo>
                    <a:lnTo>
                      <a:pt x="90" y="588"/>
                    </a:lnTo>
                    <a:cubicBezTo>
                      <a:pt x="72" y="588"/>
                      <a:pt x="57" y="602"/>
                      <a:pt x="57" y="621"/>
                    </a:cubicBezTo>
                    <a:lnTo>
                      <a:pt x="57" y="785"/>
                    </a:lnTo>
                    <a:lnTo>
                      <a:pt x="33" y="785"/>
                    </a:lnTo>
                    <a:cubicBezTo>
                      <a:pt x="15" y="785"/>
                      <a:pt x="0" y="800"/>
                      <a:pt x="0" y="818"/>
                    </a:cubicBezTo>
                    <a:lnTo>
                      <a:pt x="0" y="1343"/>
                    </a:lnTo>
                    <a:cubicBezTo>
                      <a:pt x="0" y="1361"/>
                      <a:pt x="15" y="1376"/>
                      <a:pt x="33" y="1376"/>
                    </a:cubicBezTo>
                    <a:lnTo>
                      <a:pt x="57" y="1376"/>
                    </a:lnTo>
                    <a:lnTo>
                      <a:pt x="57" y="1978"/>
                    </a:lnTo>
                    <a:cubicBezTo>
                      <a:pt x="57" y="2034"/>
                      <a:pt x="102" y="2078"/>
                      <a:pt x="157" y="2078"/>
                    </a:cubicBezTo>
                    <a:lnTo>
                      <a:pt x="311" y="2078"/>
                    </a:lnTo>
                    <a:cubicBezTo>
                      <a:pt x="323" y="2100"/>
                      <a:pt x="345" y="2115"/>
                      <a:pt x="371" y="2115"/>
                    </a:cubicBezTo>
                    <a:cubicBezTo>
                      <a:pt x="410" y="2115"/>
                      <a:pt x="441" y="2083"/>
                      <a:pt x="441" y="2045"/>
                    </a:cubicBezTo>
                    <a:cubicBezTo>
                      <a:pt x="441" y="2007"/>
                      <a:pt x="410" y="1976"/>
                      <a:pt x="371" y="1976"/>
                    </a:cubicBezTo>
                    <a:cubicBezTo>
                      <a:pt x="345" y="1976"/>
                      <a:pt x="323" y="1990"/>
                      <a:pt x="311" y="2012"/>
                    </a:cubicBezTo>
                    <a:lnTo>
                      <a:pt x="157" y="2012"/>
                    </a:lnTo>
                    <a:cubicBezTo>
                      <a:pt x="139" y="2012"/>
                      <a:pt x="124" y="1997"/>
                      <a:pt x="124" y="1978"/>
                    </a:cubicBezTo>
                    <a:lnTo>
                      <a:pt x="124" y="1343"/>
                    </a:lnTo>
                    <a:cubicBezTo>
                      <a:pt x="124" y="1324"/>
                      <a:pt x="109" y="1309"/>
                      <a:pt x="90" y="1309"/>
                    </a:cubicBezTo>
                    <a:lnTo>
                      <a:pt x="67" y="1309"/>
                    </a:lnTo>
                    <a:lnTo>
                      <a:pt x="67" y="852"/>
                    </a:lnTo>
                    <a:lnTo>
                      <a:pt x="90" y="852"/>
                    </a:lnTo>
                    <a:cubicBezTo>
                      <a:pt x="109" y="852"/>
                      <a:pt x="124" y="837"/>
                      <a:pt x="124" y="818"/>
                    </a:cubicBezTo>
                    <a:lnTo>
                      <a:pt x="124" y="654"/>
                    </a:lnTo>
                    <a:lnTo>
                      <a:pt x="253" y="654"/>
                    </a:lnTo>
                    <a:cubicBezTo>
                      <a:pt x="272" y="654"/>
                      <a:pt x="287" y="639"/>
                      <a:pt x="287" y="621"/>
                    </a:cubicBezTo>
                    <a:lnTo>
                      <a:pt x="287" y="574"/>
                    </a:lnTo>
                    <a:lnTo>
                      <a:pt x="381" y="574"/>
                    </a:lnTo>
                    <a:lnTo>
                      <a:pt x="381" y="621"/>
                    </a:lnTo>
                    <a:cubicBezTo>
                      <a:pt x="381" y="639"/>
                      <a:pt x="396" y="654"/>
                      <a:pt x="415" y="654"/>
                    </a:cubicBezTo>
                    <a:lnTo>
                      <a:pt x="627" y="654"/>
                    </a:lnTo>
                    <a:cubicBezTo>
                      <a:pt x="646" y="654"/>
                      <a:pt x="661" y="639"/>
                      <a:pt x="661" y="621"/>
                    </a:cubicBezTo>
                    <a:lnTo>
                      <a:pt x="661" y="66"/>
                    </a:lnTo>
                    <a:lnTo>
                      <a:pt x="730" y="66"/>
                    </a:lnTo>
                    <a:lnTo>
                      <a:pt x="730" y="818"/>
                    </a:lnTo>
                    <a:cubicBezTo>
                      <a:pt x="730" y="837"/>
                      <a:pt x="745" y="852"/>
                      <a:pt x="764" y="852"/>
                    </a:cubicBezTo>
                    <a:lnTo>
                      <a:pt x="787" y="852"/>
                    </a:lnTo>
                    <a:lnTo>
                      <a:pt x="787" y="1309"/>
                    </a:lnTo>
                    <a:lnTo>
                      <a:pt x="764" y="1309"/>
                    </a:lnTo>
                    <a:cubicBezTo>
                      <a:pt x="745" y="1309"/>
                      <a:pt x="730" y="1324"/>
                      <a:pt x="730" y="1343"/>
                    </a:cubicBezTo>
                    <a:lnTo>
                      <a:pt x="730" y="1978"/>
                    </a:lnTo>
                    <a:cubicBezTo>
                      <a:pt x="730" y="1997"/>
                      <a:pt x="715" y="2012"/>
                      <a:pt x="697" y="2012"/>
                    </a:cubicBezTo>
                    <a:lnTo>
                      <a:pt x="645" y="2012"/>
                    </a:lnTo>
                    <a:cubicBezTo>
                      <a:pt x="633" y="1990"/>
                      <a:pt x="611" y="1976"/>
                      <a:pt x="584" y="1976"/>
                    </a:cubicBezTo>
                    <a:cubicBezTo>
                      <a:pt x="546" y="1976"/>
                      <a:pt x="515" y="2007"/>
                      <a:pt x="515" y="2045"/>
                    </a:cubicBezTo>
                    <a:cubicBezTo>
                      <a:pt x="515" y="2083"/>
                      <a:pt x="546" y="2115"/>
                      <a:pt x="584" y="2115"/>
                    </a:cubicBezTo>
                    <a:cubicBezTo>
                      <a:pt x="611" y="2115"/>
                      <a:pt x="633" y="2100"/>
                      <a:pt x="645" y="2078"/>
                    </a:cubicBezTo>
                    <a:lnTo>
                      <a:pt x="697" y="2078"/>
                    </a:lnTo>
                    <a:cubicBezTo>
                      <a:pt x="752" y="2078"/>
                      <a:pt x="797" y="2034"/>
                      <a:pt x="797" y="1978"/>
                    </a:cubicBezTo>
                    <a:lnTo>
                      <a:pt x="797" y="1376"/>
                    </a:lnTo>
                    <a:lnTo>
                      <a:pt x="821" y="1376"/>
                    </a:lnTo>
                    <a:cubicBezTo>
                      <a:pt x="839" y="1376"/>
                      <a:pt x="854" y="1361"/>
                      <a:pt x="854" y="1343"/>
                    </a:cubicBezTo>
                    <a:lnTo>
                      <a:pt x="854" y="818"/>
                    </a:lnTo>
                    <a:cubicBezTo>
                      <a:pt x="854" y="800"/>
                      <a:pt x="839" y="785"/>
                      <a:pt x="821" y="78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>
                <a:extLst>
                  <a:ext uri="{FF2B5EF4-FFF2-40B4-BE49-F238E27FC236}">
                    <a16:creationId xmlns:a16="http://schemas.microsoft.com/office/drawing/2014/main" xmlns="" id="{C753505E-EE65-4729-B045-A99202CEE1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9426" y="3611563"/>
                <a:ext cx="223838" cy="285750"/>
              </a:xfrm>
              <a:custGeom>
                <a:avLst/>
                <a:gdLst>
                  <a:gd name="T0" fmla="*/ 2147483646 w 532"/>
                  <a:gd name="T1" fmla="*/ 2147483646 h 680"/>
                  <a:gd name="T2" fmla="*/ 2147483646 w 532"/>
                  <a:gd name="T3" fmla="*/ 2147483646 h 680"/>
                  <a:gd name="T4" fmla="*/ 2147483646 w 532"/>
                  <a:gd name="T5" fmla="*/ 2147483646 h 680"/>
                  <a:gd name="T6" fmla="*/ 2147483646 w 532"/>
                  <a:gd name="T7" fmla="*/ 2147483646 h 680"/>
                  <a:gd name="T8" fmla="*/ 2147483646 w 532"/>
                  <a:gd name="T9" fmla="*/ 2147483646 h 680"/>
                  <a:gd name="T10" fmla="*/ 2147483646 w 532"/>
                  <a:gd name="T11" fmla="*/ 2147483646 h 680"/>
                  <a:gd name="T12" fmla="*/ 2147483646 w 532"/>
                  <a:gd name="T13" fmla="*/ 2147483646 h 680"/>
                  <a:gd name="T14" fmla="*/ 2147483646 w 532"/>
                  <a:gd name="T15" fmla="*/ 2147483646 h 680"/>
                  <a:gd name="T16" fmla="*/ 2147483646 w 532"/>
                  <a:gd name="T17" fmla="*/ 2147483646 h 680"/>
                  <a:gd name="T18" fmla="*/ 2147483646 w 532"/>
                  <a:gd name="T19" fmla="*/ 0 h 680"/>
                  <a:gd name="T20" fmla="*/ 2147483646 w 532"/>
                  <a:gd name="T21" fmla="*/ 0 h 680"/>
                  <a:gd name="T22" fmla="*/ 0 w 532"/>
                  <a:gd name="T23" fmla="*/ 2147483646 h 680"/>
                  <a:gd name="T24" fmla="*/ 0 w 532"/>
                  <a:gd name="T25" fmla="*/ 2147483646 h 680"/>
                  <a:gd name="T26" fmla="*/ 2147483646 w 532"/>
                  <a:gd name="T27" fmla="*/ 2147483646 h 680"/>
                  <a:gd name="T28" fmla="*/ 2147483646 w 532"/>
                  <a:gd name="T29" fmla="*/ 2147483646 h 680"/>
                  <a:gd name="T30" fmla="*/ 2147483646 w 532"/>
                  <a:gd name="T31" fmla="*/ 2147483646 h 68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32"/>
                  <a:gd name="T49" fmla="*/ 0 h 680"/>
                  <a:gd name="T50" fmla="*/ 532 w 532"/>
                  <a:gd name="T51" fmla="*/ 680 h 68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32" h="680">
                    <a:moveTo>
                      <a:pt x="479" y="627"/>
                    </a:moveTo>
                    <a:lnTo>
                      <a:pt x="479" y="627"/>
                    </a:lnTo>
                    <a:lnTo>
                      <a:pt x="53" y="627"/>
                    </a:lnTo>
                    <a:lnTo>
                      <a:pt x="53" y="53"/>
                    </a:lnTo>
                    <a:lnTo>
                      <a:pt x="479" y="53"/>
                    </a:lnTo>
                    <a:lnTo>
                      <a:pt x="479" y="627"/>
                    </a:lnTo>
                    <a:close/>
                    <a:moveTo>
                      <a:pt x="532" y="653"/>
                    </a:moveTo>
                    <a:lnTo>
                      <a:pt x="532" y="653"/>
                    </a:lnTo>
                    <a:lnTo>
                      <a:pt x="532" y="27"/>
                    </a:lnTo>
                    <a:cubicBezTo>
                      <a:pt x="532" y="12"/>
                      <a:pt x="520" y="0"/>
                      <a:pt x="506" y="0"/>
                    </a:cubicBezTo>
                    <a:lnTo>
                      <a:pt x="26" y="0"/>
                    </a:lnTo>
                    <a:cubicBezTo>
                      <a:pt x="12" y="0"/>
                      <a:pt x="0" y="12"/>
                      <a:pt x="0" y="27"/>
                    </a:cubicBezTo>
                    <a:lnTo>
                      <a:pt x="0" y="653"/>
                    </a:lnTo>
                    <a:cubicBezTo>
                      <a:pt x="0" y="668"/>
                      <a:pt x="12" y="680"/>
                      <a:pt x="26" y="680"/>
                    </a:cubicBezTo>
                    <a:lnTo>
                      <a:pt x="506" y="680"/>
                    </a:lnTo>
                    <a:cubicBezTo>
                      <a:pt x="520" y="680"/>
                      <a:pt x="532" y="668"/>
                      <a:pt x="532" y="65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89">
                <a:extLst>
                  <a:ext uri="{FF2B5EF4-FFF2-40B4-BE49-F238E27FC236}">
                    <a16:creationId xmlns:a16="http://schemas.microsoft.com/office/drawing/2014/main" xmlns="" id="{308E1CC6-B197-4927-9078-7DA4BCE73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3573463"/>
                <a:ext cx="92075" cy="23813"/>
              </a:xfrm>
              <a:custGeom>
                <a:avLst/>
                <a:gdLst>
                  <a:gd name="T0" fmla="*/ 0 w 222"/>
                  <a:gd name="T1" fmla="*/ 2147483646 h 55"/>
                  <a:gd name="T2" fmla="*/ 0 w 222"/>
                  <a:gd name="T3" fmla="*/ 2147483646 h 55"/>
                  <a:gd name="T4" fmla="*/ 2147483646 w 222"/>
                  <a:gd name="T5" fmla="*/ 2147483646 h 55"/>
                  <a:gd name="T6" fmla="*/ 2147483646 w 222"/>
                  <a:gd name="T7" fmla="*/ 0 h 55"/>
                  <a:gd name="T8" fmla="*/ 0 w 222"/>
                  <a:gd name="T9" fmla="*/ 0 h 55"/>
                  <a:gd name="T10" fmla="*/ 0 w 222"/>
                  <a:gd name="T11" fmla="*/ 2147483646 h 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2"/>
                  <a:gd name="T19" fmla="*/ 0 h 55"/>
                  <a:gd name="T20" fmla="*/ 222 w 222"/>
                  <a:gd name="T21" fmla="*/ 55 h 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2" h="55">
                    <a:moveTo>
                      <a:pt x="0" y="55"/>
                    </a:moveTo>
                    <a:lnTo>
                      <a:pt x="0" y="55"/>
                    </a:lnTo>
                    <a:lnTo>
                      <a:pt x="222" y="55"/>
                    </a:lnTo>
                    <a:lnTo>
                      <a:pt x="222" y="0"/>
                    </a:lnTo>
                    <a:lnTo>
                      <a:pt x="0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90">
                <a:extLst>
                  <a:ext uri="{FF2B5EF4-FFF2-40B4-BE49-F238E27FC236}">
                    <a16:creationId xmlns:a16="http://schemas.microsoft.com/office/drawing/2014/main" xmlns="" id="{A070D34B-624F-41A0-8B92-6E8096783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413" y="3924300"/>
                <a:ext cx="58738" cy="39688"/>
              </a:xfrm>
              <a:custGeom>
                <a:avLst/>
                <a:gdLst>
                  <a:gd name="T0" fmla="*/ 2147483646 w 140"/>
                  <a:gd name="T1" fmla="*/ 0 h 94"/>
                  <a:gd name="T2" fmla="*/ 2147483646 w 140"/>
                  <a:gd name="T3" fmla="*/ 0 h 94"/>
                  <a:gd name="T4" fmla="*/ 0 w 140"/>
                  <a:gd name="T5" fmla="*/ 0 h 94"/>
                  <a:gd name="T6" fmla="*/ 0 w 140"/>
                  <a:gd name="T7" fmla="*/ 2147483646 h 94"/>
                  <a:gd name="T8" fmla="*/ 2147483646 w 140"/>
                  <a:gd name="T9" fmla="*/ 2147483646 h 94"/>
                  <a:gd name="T10" fmla="*/ 2147483646 w 14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140" y="0"/>
                    </a:move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91">
                <a:extLst>
                  <a:ext uri="{FF2B5EF4-FFF2-40B4-BE49-F238E27FC236}">
                    <a16:creationId xmlns:a16="http://schemas.microsoft.com/office/drawing/2014/main" xmlns="" id="{AD840CCA-3EFA-43A7-9A82-F13A0BDBC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75" y="3924300"/>
                <a:ext cx="58738" cy="39688"/>
              </a:xfrm>
              <a:custGeom>
                <a:avLst/>
                <a:gdLst>
                  <a:gd name="T0" fmla="*/ 0 w 140"/>
                  <a:gd name="T1" fmla="*/ 2147483646 h 94"/>
                  <a:gd name="T2" fmla="*/ 0 w 140"/>
                  <a:gd name="T3" fmla="*/ 2147483646 h 94"/>
                  <a:gd name="T4" fmla="*/ 2147483646 w 140"/>
                  <a:gd name="T5" fmla="*/ 2147483646 h 94"/>
                  <a:gd name="T6" fmla="*/ 2147483646 w 140"/>
                  <a:gd name="T7" fmla="*/ 0 h 94"/>
                  <a:gd name="T8" fmla="*/ 0 w 140"/>
                  <a:gd name="T9" fmla="*/ 0 h 94"/>
                  <a:gd name="T10" fmla="*/ 0 w 140"/>
                  <a:gd name="T11" fmla="*/ 2147483646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0" y="94"/>
                    </a:move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92">
                <a:extLst>
                  <a:ext uri="{FF2B5EF4-FFF2-40B4-BE49-F238E27FC236}">
                    <a16:creationId xmlns:a16="http://schemas.microsoft.com/office/drawing/2014/main" xmlns="" id="{C96D0052-674C-4830-815F-92EE58F29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3924300"/>
                <a:ext cx="58738" cy="39688"/>
              </a:xfrm>
              <a:custGeom>
                <a:avLst/>
                <a:gdLst>
                  <a:gd name="T0" fmla="*/ 2147483646 w 140"/>
                  <a:gd name="T1" fmla="*/ 0 h 94"/>
                  <a:gd name="T2" fmla="*/ 2147483646 w 140"/>
                  <a:gd name="T3" fmla="*/ 0 h 94"/>
                  <a:gd name="T4" fmla="*/ 0 w 140"/>
                  <a:gd name="T5" fmla="*/ 0 h 94"/>
                  <a:gd name="T6" fmla="*/ 0 w 140"/>
                  <a:gd name="T7" fmla="*/ 2147483646 h 94"/>
                  <a:gd name="T8" fmla="*/ 2147483646 w 140"/>
                  <a:gd name="T9" fmla="*/ 2147483646 h 94"/>
                  <a:gd name="T10" fmla="*/ 2147483646 w 14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140" y="0"/>
                    </a:move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93">
                <a:extLst>
                  <a:ext uri="{FF2B5EF4-FFF2-40B4-BE49-F238E27FC236}">
                    <a16:creationId xmlns:a16="http://schemas.microsoft.com/office/drawing/2014/main" xmlns="" id="{95651B9A-3470-4022-AF43-5132F1B7E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413" y="3981450"/>
                <a:ext cx="58738" cy="39688"/>
              </a:xfrm>
              <a:custGeom>
                <a:avLst/>
                <a:gdLst>
                  <a:gd name="T0" fmla="*/ 2147483646 w 140"/>
                  <a:gd name="T1" fmla="*/ 0 h 94"/>
                  <a:gd name="T2" fmla="*/ 2147483646 w 140"/>
                  <a:gd name="T3" fmla="*/ 0 h 94"/>
                  <a:gd name="T4" fmla="*/ 0 w 140"/>
                  <a:gd name="T5" fmla="*/ 0 h 94"/>
                  <a:gd name="T6" fmla="*/ 0 w 140"/>
                  <a:gd name="T7" fmla="*/ 2147483646 h 94"/>
                  <a:gd name="T8" fmla="*/ 2147483646 w 140"/>
                  <a:gd name="T9" fmla="*/ 2147483646 h 94"/>
                  <a:gd name="T10" fmla="*/ 2147483646 w 14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140" y="0"/>
                    </a:move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4">
                <a:extLst>
                  <a:ext uri="{FF2B5EF4-FFF2-40B4-BE49-F238E27FC236}">
                    <a16:creationId xmlns:a16="http://schemas.microsoft.com/office/drawing/2014/main" xmlns="" id="{8421428B-CD15-49D2-9FD5-0DED5D723F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75" y="3981450"/>
                <a:ext cx="58738" cy="39688"/>
              </a:xfrm>
              <a:custGeom>
                <a:avLst/>
                <a:gdLst>
                  <a:gd name="T0" fmla="*/ 0 w 140"/>
                  <a:gd name="T1" fmla="*/ 2147483646 h 94"/>
                  <a:gd name="T2" fmla="*/ 0 w 140"/>
                  <a:gd name="T3" fmla="*/ 2147483646 h 94"/>
                  <a:gd name="T4" fmla="*/ 2147483646 w 140"/>
                  <a:gd name="T5" fmla="*/ 2147483646 h 94"/>
                  <a:gd name="T6" fmla="*/ 2147483646 w 140"/>
                  <a:gd name="T7" fmla="*/ 0 h 94"/>
                  <a:gd name="T8" fmla="*/ 0 w 140"/>
                  <a:gd name="T9" fmla="*/ 0 h 94"/>
                  <a:gd name="T10" fmla="*/ 0 w 140"/>
                  <a:gd name="T11" fmla="*/ 2147483646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0" y="94"/>
                    </a:move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95">
                <a:extLst>
                  <a:ext uri="{FF2B5EF4-FFF2-40B4-BE49-F238E27FC236}">
                    <a16:creationId xmlns:a16="http://schemas.microsoft.com/office/drawing/2014/main" xmlns="" id="{EE9343F9-9FF8-495E-B10C-6D3796C19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3981450"/>
                <a:ext cx="58738" cy="39688"/>
              </a:xfrm>
              <a:custGeom>
                <a:avLst/>
                <a:gdLst>
                  <a:gd name="T0" fmla="*/ 2147483646 w 140"/>
                  <a:gd name="T1" fmla="*/ 0 h 94"/>
                  <a:gd name="T2" fmla="*/ 2147483646 w 140"/>
                  <a:gd name="T3" fmla="*/ 0 h 94"/>
                  <a:gd name="T4" fmla="*/ 0 w 140"/>
                  <a:gd name="T5" fmla="*/ 0 h 94"/>
                  <a:gd name="T6" fmla="*/ 0 w 140"/>
                  <a:gd name="T7" fmla="*/ 2147483646 h 94"/>
                  <a:gd name="T8" fmla="*/ 2147483646 w 140"/>
                  <a:gd name="T9" fmla="*/ 2147483646 h 94"/>
                  <a:gd name="T10" fmla="*/ 2147483646 w 14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140" y="0"/>
                    </a:move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96">
                <a:extLst>
                  <a:ext uri="{FF2B5EF4-FFF2-40B4-BE49-F238E27FC236}">
                    <a16:creationId xmlns:a16="http://schemas.microsoft.com/office/drawing/2014/main" xmlns="" id="{2036E142-94F6-4734-A3B4-FA2547D632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413" y="4040188"/>
                <a:ext cx="58738" cy="38100"/>
              </a:xfrm>
              <a:custGeom>
                <a:avLst/>
                <a:gdLst>
                  <a:gd name="T0" fmla="*/ 0 w 140"/>
                  <a:gd name="T1" fmla="*/ 2147483646 h 94"/>
                  <a:gd name="T2" fmla="*/ 0 w 140"/>
                  <a:gd name="T3" fmla="*/ 2147483646 h 94"/>
                  <a:gd name="T4" fmla="*/ 2147483646 w 140"/>
                  <a:gd name="T5" fmla="*/ 2147483646 h 94"/>
                  <a:gd name="T6" fmla="*/ 2147483646 w 140"/>
                  <a:gd name="T7" fmla="*/ 0 h 94"/>
                  <a:gd name="T8" fmla="*/ 0 w 140"/>
                  <a:gd name="T9" fmla="*/ 0 h 94"/>
                  <a:gd name="T10" fmla="*/ 0 w 140"/>
                  <a:gd name="T11" fmla="*/ 2147483646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0" y="94"/>
                    </a:move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97">
                <a:extLst>
                  <a:ext uri="{FF2B5EF4-FFF2-40B4-BE49-F238E27FC236}">
                    <a16:creationId xmlns:a16="http://schemas.microsoft.com/office/drawing/2014/main" xmlns="" id="{A2B2D4E8-BC3E-456F-9CA7-1B914CA3A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75" y="4040188"/>
                <a:ext cx="58738" cy="38100"/>
              </a:xfrm>
              <a:custGeom>
                <a:avLst/>
                <a:gdLst>
                  <a:gd name="T0" fmla="*/ 0 w 140"/>
                  <a:gd name="T1" fmla="*/ 2147483646 h 94"/>
                  <a:gd name="T2" fmla="*/ 0 w 140"/>
                  <a:gd name="T3" fmla="*/ 2147483646 h 94"/>
                  <a:gd name="T4" fmla="*/ 2147483646 w 140"/>
                  <a:gd name="T5" fmla="*/ 2147483646 h 94"/>
                  <a:gd name="T6" fmla="*/ 2147483646 w 140"/>
                  <a:gd name="T7" fmla="*/ 0 h 94"/>
                  <a:gd name="T8" fmla="*/ 0 w 140"/>
                  <a:gd name="T9" fmla="*/ 0 h 94"/>
                  <a:gd name="T10" fmla="*/ 0 w 140"/>
                  <a:gd name="T11" fmla="*/ 2147483646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0" y="94"/>
                    </a:move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98">
                <a:extLst>
                  <a:ext uri="{FF2B5EF4-FFF2-40B4-BE49-F238E27FC236}">
                    <a16:creationId xmlns:a16="http://schemas.microsoft.com/office/drawing/2014/main" xmlns="" id="{1A865A44-FC5C-40F6-B98C-9907DACB6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4040188"/>
                <a:ext cx="58738" cy="38100"/>
              </a:xfrm>
              <a:custGeom>
                <a:avLst/>
                <a:gdLst>
                  <a:gd name="T0" fmla="*/ 0 w 140"/>
                  <a:gd name="T1" fmla="*/ 2147483646 h 94"/>
                  <a:gd name="T2" fmla="*/ 0 w 140"/>
                  <a:gd name="T3" fmla="*/ 2147483646 h 94"/>
                  <a:gd name="T4" fmla="*/ 2147483646 w 140"/>
                  <a:gd name="T5" fmla="*/ 2147483646 h 94"/>
                  <a:gd name="T6" fmla="*/ 2147483646 w 140"/>
                  <a:gd name="T7" fmla="*/ 0 h 94"/>
                  <a:gd name="T8" fmla="*/ 0 w 140"/>
                  <a:gd name="T9" fmla="*/ 0 h 94"/>
                  <a:gd name="T10" fmla="*/ 0 w 140"/>
                  <a:gd name="T11" fmla="*/ 2147483646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94"/>
                  <a:gd name="T20" fmla="*/ 140 w 14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94">
                    <a:moveTo>
                      <a:pt x="0" y="94"/>
                    </a:moveTo>
                    <a:lnTo>
                      <a:pt x="0" y="94"/>
                    </a:lnTo>
                    <a:lnTo>
                      <a:pt x="140" y="94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52E1A15-0FF3-49CC-B195-A945CF48EAAE}"/>
                </a:ext>
              </a:extLst>
            </p:cNvPr>
            <p:cNvSpPr txBox="1"/>
            <p:nvPr/>
          </p:nvSpPr>
          <p:spPr>
            <a:xfrm>
              <a:off x="3870911" y="5696253"/>
              <a:ext cx="73666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特权防爆手机（</a:t>
              </a:r>
              <a:r>
                <a:rPr kumimoji="1" lang="en-US" altLang="zh-CN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VIP</a:t>
              </a:r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6F7F066B-C685-4391-9942-CCBF49037792}"/>
                </a:ext>
              </a:extLst>
            </p:cNvPr>
            <p:cNvSpPr txBox="1"/>
            <p:nvPr/>
          </p:nvSpPr>
          <p:spPr>
            <a:xfrm>
              <a:off x="2871932" y="5696253"/>
              <a:ext cx="7121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普通防爆手机</a:t>
              </a:r>
            </a:p>
          </p:txBody>
        </p:sp>
        <p:grpSp>
          <p:nvGrpSpPr>
            <p:cNvPr id="33" name="组合 125">
              <a:extLst>
                <a:ext uri="{FF2B5EF4-FFF2-40B4-BE49-F238E27FC236}">
                  <a16:creationId xmlns:a16="http://schemas.microsoft.com/office/drawing/2014/main" xmlns="" id="{E236DDCE-F102-426E-9D4D-C7D6081E541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79955" y="5190245"/>
              <a:ext cx="506642" cy="432000"/>
              <a:chOff x="3552825" y="1377950"/>
              <a:chExt cx="768350" cy="655638"/>
            </a:xfrm>
          </p:grpSpPr>
          <p:sp>
            <p:nvSpPr>
              <p:cNvPr id="50" name="Freeform 79">
                <a:extLst>
                  <a:ext uri="{FF2B5EF4-FFF2-40B4-BE49-F238E27FC236}">
                    <a16:creationId xmlns:a16="http://schemas.microsoft.com/office/drawing/2014/main" xmlns="" id="{8A77E92A-39D1-4836-9C22-5973368BE7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2825" y="1377950"/>
                <a:ext cx="284163" cy="639763"/>
              </a:xfrm>
              <a:custGeom>
                <a:avLst/>
                <a:gdLst>
                  <a:gd name="T0" fmla="*/ 2147483646 w 677"/>
                  <a:gd name="T1" fmla="*/ 2147483646 h 1524"/>
                  <a:gd name="T2" fmla="*/ 2147483646 w 677"/>
                  <a:gd name="T3" fmla="*/ 2147483646 h 1524"/>
                  <a:gd name="T4" fmla="*/ 2147483646 w 677"/>
                  <a:gd name="T5" fmla="*/ 2147483646 h 1524"/>
                  <a:gd name="T6" fmla="*/ 2147483646 w 677"/>
                  <a:gd name="T7" fmla="*/ 2147483646 h 1524"/>
                  <a:gd name="T8" fmla="*/ 2147483646 w 677"/>
                  <a:gd name="T9" fmla="*/ 2147483646 h 1524"/>
                  <a:gd name="T10" fmla="*/ 2147483646 w 677"/>
                  <a:gd name="T11" fmla="*/ 2147483646 h 1524"/>
                  <a:gd name="T12" fmla="*/ 2147483646 w 677"/>
                  <a:gd name="T13" fmla="*/ 2147483646 h 1524"/>
                  <a:gd name="T14" fmla="*/ 2147483646 w 677"/>
                  <a:gd name="T15" fmla="*/ 2147483646 h 1524"/>
                  <a:gd name="T16" fmla="*/ 2147483646 w 677"/>
                  <a:gd name="T17" fmla="*/ 2147483646 h 1524"/>
                  <a:gd name="T18" fmla="*/ 2147483646 w 677"/>
                  <a:gd name="T19" fmla="*/ 2147483646 h 1524"/>
                  <a:gd name="T20" fmla="*/ 2147483646 w 677"/>
                  <a:gd name="T21" fmla="*/ 0 h 1524"/>
                  <a:gd name="T22" fmla="*/ 2147483646 w 677"/>
                  <a:gd name="T23" fmla="*/ 0 h 1524"/>
                  <a:gd name="T24" fmla="*/ 2147483646 w 677"/>
                  <a:gd name="T25" fmla="*/ 0 h 1524"/>
                  <a:gd name="T26" fmla="*/ 0 w 677"/>
                  <a:gd name="T27" fmla="*/ 2147483646 h 1524"/>
                  <a:gd name="T28" fmla="*/ 0 w 677"/>
                  <a:gd name="T29" fmla="*/ 2147483646 h 1524"/>
                  <a:gd name="T30" fmla="*/ 2147483646 w 677"/>
                  <a:gd name="T31" fmla="*/ 2147483646 h 1524"/>
                  <a:gd name="T32" fmla="*/ 2147483646 w 677"/>
                  <a:gd name="T33" fmla="*/ 2147483646 h 1524"/>
                  <a:gd name="T34" fmla="*/ 2147483646 w 677"/>
                  <a:gd name="T35" fmla="*/ 2147483646 h 1524"/>
                  <a:gd name="T36" fmla="*/ 2147483646 w 677"/>
                  <a:gd name="T37" fmla="*/ 2147483646 h 1524"/>
                  <a:gd name="T38" fmla="*/ 2147483646 w 677"/>
                  <a:gd name="T39" fmla="*/ 0 h 152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77"/>
                  <a:gd name="T61" fmla="*/ 0 h 1524"/>
                  <a:gd name="T62" fmla="*/ 677 w 677"/>
                  <a:gd name="T63" fmla="*/ 1524 h 152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77" h="1524">
                    <a:moveTo>
                      <a:pt x="610" y="1392"/>
                    </a:moveTo>
                    <a:lnTo>
                      <a:pt x="610" y="1392"/>
                    </a:lnTo>
                    <a:cubicBezTo>
                      <a:pt x="610" y="1428"/>
                      <a:pt x="581" y="1457"/>
                      <a:pt x="545" y="1457"/>
                    </a:cubicBezTo>
                    <a:lnTo>
                      <a:pt x="131" y="1457"/>
                    </a:lnTo>
                    <a:cubicBezTo>
                      <a:pt x="96" y="1457"/>
                      <a:pt x="66" y="1428"/>
                      <a:pt x="66" y="1392"/>
                    </a:cubicBezTo>
                    <a:lnTo>
                      <a:pt x="66" y="132"/>
                    </a:lnTo>
                    <a:cubicBezTo>
                      <a:pt x="66" y="96"/>
                      <a:pt x="96" y="67"/>
                      <a:pt x="131" y="67"/>
                    </a:cubicBezTo>
                    <a:lnTo>
                      <a:pt x="545" y="67"/>
                    </a:lnTo>
                    <a:cubicBezTo>
                      <a:pt x="581" y="67"/>
                      <a:pt x="610" y="96"/>
                      <a:pt x="610" y="132"/>
                    </a:cubicBezTo>
                    <a:lnTo>
                      <a:pt x="610" y="1392"/>
                    </a:lnTo>
                    <a:close/>
                    <a:moveTo>
                      <a:pt x="545" y="0"/>
                    </a:moveTo>
                    <a:lnTo>
                      <a:pt x="545" y="0"/>
                    </a:lnTo>
                    <a:lnTo>
                      <a:pt x="131" y="0"/>
                    </a:lnTo>
                    <a:cubicBezTo>
                      <a:pt x="59" y="0"/>
                      <a:pt x="0" y="59"/>
                      <a:pt x="0" y="132"/>
                    </a:cubicBezTo>
                    <a:lnTo>
                      <a:pt x="0" y="1392"/>
                    </a:lnTo>
                    <a:cubicBezTo>
                      <a:pt x="0" y="1465"/>
                      <a:pt x="59" y="1524"/>
                      <a:pt x="131" y="1524"/>
                    </a:cubicBezTo>
                    <a:lnTo>
                      <a:pt x="545" y="1524"/>
                    </a:lnTo>
                    <a:cubicBezTo>
                      <a:pt x="617" y="1524"/>
                      <a:pt x="677" y="1465"/>
                      <a:pt x="677" y="1392"/>
                    </a:cubicBezTo>
                    <a:lnTo>
                      <a:pt x="677" y="132"/>
                    </a:lnTo>
                    <a:cubicBezTo>
                      <a:pt x="677" y="59"/>
                      <a:pt x="617" y="0"/>
                      <a:pt x="545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80">
                <a:extLst>
                  <a:ext uri="{FF2B5EF4-FFF2-40B4-BE49-F238E27FC236}">
                    <a16:creationId xmlns:a16="http://schemas.microsoft.com/office/drawing/2014/main" xmlns="" id="{D377DB8E-4ABA-42E9-9543-9879E6DB0F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450975"/>
                <a:ext cx="173038" cy="87313"/>
              </a:xfrm>
              <a:custGeom>
                <a:avLst/>
                <a:gdLst>
                  <a:gd name="T0" fmla="*/ 2147483646 w 412"/>
                  <a:gd name="T1" fmla="*/ 2147483646 h 208"/>
                  <a:gd name="T2" fmla="*/ 2147483646 w 412"/>
                  <a:gd name="T3" fmla="*/ 2147483646 h 208"/>
                  <a:gd name="T4" fmla="*/ 2147483646 w 412"/>
                  <a:gd name="T5" fmla="*/ 2147483646 h 208"/>
                  <a:gd name="T6" fmla="*/ 2147483646 w 412"/>
                  <a:gd name="T7" fmla="*/ 2147483646 h 208"/>
                  <a:gd name="T8" fmla="*/ 2147483646 w 412"/>
                  <a:gd name="T9" fmla="*/ 2147483646 h 208"/>
                  <a:gd name="T10" fmla="*/ 2147483646 w 412"/>
                  <a:gd name="T11" fmla="*/ 2147483646 h 208"/>
                  <a:gd name="T12" fmla="*/ 2147483646 w 412"/>
                  <a:gd name="T13" fmla="*/ 0 h 208"/>
                  <a:gd name="T14" fmla="*/ 2147483646 w 412"/>
                  <a:gd name="T15" fmla="*/ 0 h 208"/>
                  <a:gd name="T16" fmla="*/ 2147483646 w 412"/>
                  <a:gd name="T17" fmla="*/ 0 h 208"/>
                  <a:gd name="T18" fmla="*/ 0 w 412"/>
                  <a:gd name="T19" fmla="*/ 2147483646 h 208"/>
                  <a:gd name="T20" fmla="*/ 0 w 412"/>
                  <a:gd name="T21" fmla="*/ 2147483646 h 208"/>
                  <a:gd name="T22" fmla="*/ 2147483646 w 412"/>
                  <a:gd name="T23" fmla="*/ 2147483646 h 208"/>
                  <a:gd name="T24" fmla="*/ 2147483646 w 412"/>
                  <a:gd name="T25" fmla="*/ 2147483646 h 208"/>
                  <a:gd name="T26" fmla="*/ 2147483646 w 412"/>
                  <a:gd name="T27" fmla="*/ 2147483646 h 208"/>
                  <a:gd name="T28" fmla="*/ 2147483646 w 412"/>
                  <a:gd name="T29" fmla="*/ 2147483646 h 208"/>
                  <a:gd name="T30" fmla="*/ 2147483646 w 412"/>
                  <a:gd name="T31" fmla="*/ 0 h 2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12"/>
                  <a:gd name="T49" fmla="*/ 0 h 208"/>
                  <a:gd name="T50" fmla="*/ 412 w 412"/>
                  <a:gd name="T51" fmla="*/ 208 h 2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12" h="208">
                    <a:moveTo>
                      <a:pt x="359" y="155"/>
                    </a:moveTo>
                    <a:lnTo>
                      <a:pt x="359" y="155"/>
                    </a:lnTo>
                    <a:lnTo>
                      <a:pt x="53" y="155"/>
                    </a:lnTo>
                    <a:lnTo>
                      <a:pt x="53" y="54"/>
                    </a:lnTo>
                    <a:lnTo>
                      <a:pt x="359" y="54"/>
                    </a:lnTo>
                    <a:lnTo>
                      <a:pt x="359" y="155"/>
                    </a:lnTo>
                    <a:close/>
                    <a:moveTo>
                      <a:pt x="386" y="0"/>
                    </a:moveTo>
                    <a:lnTo>
                      <a:pt x="386" y="0"/>
                    </a:lnTo>
                    <a:lnTo>
                      <a:pt x="26" y="0"/>
                    </a:lnTo>
                    <a:cubicBezTo>
                      <a:pt x="12" y="0"/>
                      <a:pt x="0" y="12"/>
                      <a:pt x="0" y="27"/>
                    </a:cubicBezTo>
                    <a:lnTo>
                      <a:pt x="0" y="182"/>
                    </a:lnTo>
                    <a:cubicBezTo>
                      <a:pt x="0" y="196"/>
                      <a:pt x="12" y="208"/>
                      <a:pt x="26" y="208"/>
                    </a:cubicBezTo>
                    <a:lnTo>
                      <a:pt x="386" y="208"/>
                    </a:lnTo>
                    <a:cubicBezTo>
                      <a:pt x="401" y="208"/>
                      <a:pt x="412" y="196"/>
                      <a:pt x="412" y="182"/>
                    </a:cubicBezTo>
                    <a:lnTo>
                      <a:pt x="412" y="27"/>
                    </a:lnTo>
                    <a:cubicBezTo>
                      <a:pt x="412" y="12"/>
                      <a:pt x="401" y="0"/>
                      <a:pt x="386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81">
                <a:extLst>
                  <a:ext uri="{FF2B5EF4-FFF2-40B4-BE49-F238E27FC236}">
                    <a16:creationId xmlns:a16="http://schemas.microsoft.com/office/drawing/2014/main" xmlns="" id="{E1D2E7A1-673D-4043-A134-4E57A3E09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3163" y="1482725"/>
                <a:ext cx="25400" cy="25400"/>
              </a:xfrm>
              <a:custGeom>
                <a:avLst/>
                <a:gdLst>
                  <a:gd name="T0" fmla="*/ 2147483646 w 61"/>
                  <a:gd name="T1" fmla="*/ 2147483646 h 61"/>
                  <a:gd name="T2" fmla="*/ 2147483646 w 61"/>
                  <a:gd name="T3" fmla="*/ 2147483646 h 61"/>
                  <a:gd name="T4" fmla="*/ 2147483646 w 61"/>
                  <a:gd name="T5" fmla="*/ 2147483646 h 61"/>
                  <a:gd name="T6" fmla="*/ 2147483646 w 61"/>
                  <a:gd name="T7" fmla="*/ 0 h 61"/>
                  <a:gd name="T8" fmla="*/ 0 w 61"/>
                  <a:gd name="T9" fmla="*/ 2147483646 h 61"/>
                  <a:gd name="T10" fmla="*/ 2147483646 w 61"/>
                  <a:gd name="T11" fmla="*/ 21474836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"/>
                  <a:gd name="T19" fmla="*/ 0 h 61"/>
                  <a:gd name="T20" fmla="*/ 61 w 61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" h="61">
                    <a:moveTo>
                      <a:pt x="31" y="61"/>
                    </a:moveTo>
                    <a:lnTo>
                      <a:pt x="31" y="61"/>
                    </a:lnTo>
                    <a:cubicBezTo>
                      <a:pt x="48" y="61"/>
                      <a:pt x="61" y="47"/>
                      <a:pt x="61" y="30"/>
                    </a:cubicBezTo>
                    <a:cubicBezTo>
                      <a:pt x="61" y="13"/>
                      <a:pt x="48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82">
                <a:extLst>
                  <a:ext uri="{FF2B5EF4-FFF2-40B4-BE49-F238E27FC236}">
                    <a16:creationId xmlns:a16="http://schemas.microsoft.com/office/drawing/2014/main" xmlns="" id="{77AC78A9-EE70-41E4-A782-41A91967D3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552575"/>
                <a:ext cx="173038" cy="87313"/>
              </a:xfrm>
              <a:custGeom>
                <a:avLst/>
                <a:gdLst>
                  <a:gd name="T0" fmla="*/ 2147483646 w 412"/>
                  <a:gd name="T1" fmla="*/ 2147483646 h 208"/>
                  <a:gd name="T2" fmla="*/ 2147483646 w 412"/>
                  <a:gd name="T3" fmla="*/ 2147483646 h 208"/>
                  <a:gd name="T4" fmla="*/ 2147483646 w 412"/>
                  <a:gd name="T5" fmla="*/ 2147483646 h 208"/>
                  <a:gd name="T6" fmla="*/ 2147483646 w 412"/>
                  <a:gd name="T7" fmla="*/ 2147483646 h 208"/>
                  <a:gd name="T8" fmla="*/ 2147483646 w 412"/>
                  <a:gd name="T9" fmla="*/ 2147483646 h 208"/>
                  <a:gd name="T10" fmla="*/ 2147483646 w 412"/>
                  <a:gd name="T11" fmla="*/ 2147483646 h 208"/>
                  <a:gd name="T12" fmla="*/ 2147483646 w 412"/>
                  <a:gd name="T13" fmla="*/ 0 h 208"/>
                  <a:gd name="T14" fmla="*/ 2147483646 w 412"/>
                  <a:gd name="T15" fmla="*/ 0 h 208"/>
                  <a:gd name="T16" fmla="*/ 2147483646 w 412"/>
                  <a:gd name="T17" fmla="*/ 0 h 208"/>
                  <a:gd name="T18" fmla="*/ 0 w 412"/>
                  <a:gd name="T19" fmla="*/ 2147483646 h 208"/>
                  <a:gd name="T20" fmla="*/ 0 w 412"/>
                  <a:gd name="T21" fmla="*/ 2147483646 h 208"/>
                  <a:gd name="T22" fmla="*/ 2147483646 w 412"/>
                  <a:gd name="T23" fmla="*/ 2147483646 h 208"/>
                  <a:gd name="T24" fmla="*/ 2147483646 w 412"/>
                  <a:gd name="T25" fmla="*/ 2147483646 h 208"/>
                  <a:gd name="T26" fmla="*/ 2147483646 w 412"/>
                  <a:gd name="T27" fmla="*/ 2147483646 h 208"/>
                  <a:gd name="T28" fmla="*/ 2147483646 w 412"/>
                  <a:gd name="T29" fmla="*/ 2147483646 h 208"/>
                  <a:gd name="T30" fmla="*/ 2147483646 w 412"/>
                  <a:gd name="T31" fmla="*/ 0 h 2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12"/>
                  <a:gd name="T49" fmla="*/ 0 h 208"/>
                  <a:gd name="T50" fmla="*/ 412 w 412"/>
                  <a:gd name="T51" fmla="*/ 208 h 2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12" h="208">
                    <a:moveTo>
                      <a:pt x="359" y="155"/>
                    </a:moveTo>
                    <a:lnTo>
                      <a:pt x="359" y="155"/>
                    </a:lnTo>
                    <a:lnTo>
                      <a:pt x="53" y="155"/>
                    </a:lnTo>
                    <a:lnTo>
                      <a:pt x="53" y="54"/>
                    </a:lnTo>
                    <a:lnTo>
                      <a:pt x="359" y="54"/>
                    </a:lnTo>
                    <a:lnTo>
                      <a:pt x="359" y="155"/>
                    </a:lnTo>
                    <a:close/>
                    <a:moveTo>
                      <a:pt x="386" y="0"/>
                    </a:moveTo>
                    <a:lnTo>
                      <a:pt x="386" y="0"/>
                    </a:lnTo>
                    <a:lnTo>
                      <a:pt x="26" y="0"/>
                    </a:lnTo>
                    <a:cubicBezTo>
                      <a:pt x="12" y="0"/>
                      <a:pt x="0" y="12"/>
                      <a:pt x="0" y="27"/>
                    </a:cubicBezTo>
                    <a:lnTo>
                      <a:pt x="0" y="182"/>
                    </a:lnTo>
                    <a:cubicBezTo>
                      <a:pt x="0" y="196"/>
                      <a:pt x="12" y="208"/>
                      <a:pt x="26" y="208"/>
                    </a:cubicBezTo>
                    <a:lnTo>
                      <a:pt x="386" y="208"/>
                    </a:lnTo>
                    <a:cubicBezTo>
                      <a:pt x="401" y="208"/>
                      <a:pt x="412" y="196"/>
                      <a:pt x="412" y="182"/>
                    </a:cubicBezTo>
                    <a:lnTo>
                      <a:pt x="412" y="27"/>
                    </a:lnTo>
                    <a:cubicBezTo>
                      <a:pt x="412" y="12"/>
                      <a:pt x="401" y="0"/>
                      <a:pt x="386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83">
                <a:extLst>
                  <a:ext uri="{FF2B5EF4-FFF2-40B4-BE49-F238E27FC236}">
                    <a16:creationId xmlns:a16="http://schemas.microsoft.com/office/drawing/2014/main" xmlns="" id="{44B89BA4-BA8B-4F81-B908-F3C87F598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3163" y="1582738"/>
                <a:ext cx="25400" cy="25400"/>
              </a:xfrm>
              <a:custGeom>
                <a:avLst/>
                <a:gdLst>
                  <a:gd name="T0" fmla="*/ 2147483646 w 61"/>
                  <a:gd name="T1" fmla="*/ 2147483646 h 61"/>
                  <a:gd name="T2" fmla="*/ 2147483646 w 61"/>
                  <a:gd name="T3" fmla="*/ 2147483646 h 61"/>
                  <a:gd name="T4" fmla="*/ 2147483646 w 61"/>
                  <a:gd name="T5" fmla="*/ 2147483646 h 61"/>
                  <a:gd name="T6" fmla="*/ 2147483646 w 61"/>
                  <a:gd name="T7" fmla="*/ 0 h 61"/>
                  <a:gd name="T8" fmla="*/ 0 w 61"/>
                  <a:gd name="T9" fmla="*/ 2147483646 h 61"/>
                  <a:gd name="T10" fmla="*/ 2147483646 w 61"/>
                  <a:gd name="T11" fmla="*/ 21474836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"/>
                  <a:gd name="T19" fmla="*/ 0 h 61"/>
                  <a:gd name="T20" fmla="*/ 61 w 61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" h="61">
                    <a:moveTo>
                      <a:pt x="31" y="61"/>
                    </a:moveTo>
                    <a:lnTo>
                      <a:pt x="31" y="61"/>
                    </a:lnTo>
                    <a:cubicBezTo>
                      <a:pt x="48" y="61"/>
                      <a:pt x="61" y="47"/>
                      <a:pt x="61" y="30"/>
                    </a:cubicBezTo>
                    <a:cubicBezTo>
                      <a:pt x="61" y="13"/>
                      <a:pt x="48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84">
                <a:extLst>
                  <a:ext uri="{FF2B5EF4-FFF2-40B4-BE49-F238E27FC236}">
                    <a16:creationId xmlns:a16="http://schemas.microsoft.com/office/drawing/2014/main" xmlns="" id="{6786D6ED-3300-4EE6-B6CC-268B8454D5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652588"/>
                <a:ext cx="173038" cy="87313"/>
              </a:xfrm>
              <a:custGeom>
                <a:avLst/>
                <a:gdLst>
                  <a:gd name="T0" fmla="*/ 2147483646 w 412"/>
                  <a:gd name="T1" fmla="*/ 2147483646 h 208"/>
                  <a:gd name="T2" fmla="*/ 2147483646 w 412"/>
                  <a:gd name="T3" fmla="*/ 2147483646 h 208"/>
                  <a:gd name="T4" fmla="*/ 2147483646 w 412"/>
                  <a:gd name="T5" fmla="*/ 2147483646 h 208"/>
                  <a:gd name="T6" fmla="*/ 2147483646 w 412"/>
                  <a:gd name="T7" fmla="*/ 2147483646 h 208"/>
                  <a:gd name="T8" fmla="*/ 2147483646 w 412"/>
                  <a:gd name="T9" fmla="*/ 2147483646 h 208"/>
                  <a:gd name="T10" fmla="*/ 2147483646 w 412"/>
                  <a:gd name="T11" fmla="*/ 2147483646 h 208"/>
                  <a:gd name="T12" fmla="*/ 2147483646 w 412"/>
                  <a:gd name="T13" fmla="*/ 0 h 208"/>
                  <a:gd name="T14" fmla="*/ 2147483646 w 412"/>
                  <a:gd name="T15" fmla="*/ 0 h 208"/>
                  <a:gd name="T16" fmla="*/ 2147483646 w 412"/>
                  <a:gd name="T17" fmla="*/ 0 h 208"/>
                  <a:gd name="T18" fmla="*/ 0 w 412"/>
                  <a:gd name="T19" fmla="*/ 2147483646 h 208"/>
                  <a:gd name="T20" fmla="*/ 0 w 412"/>
                  <a:gd name="T21" fmla="*/ 2147483646 h 208"/>
                  <a:gd name="T22" fmla="*/ 2147483646 w 412"/>
                  <a:gd name="T23" fmla="*/ 2147483646 h 208"/>
                  <a:gd name="T24" fmla="*/ 2147483646 w 412"/>
                  <a:gd name="T25" fmla="*/ 2147483646 h 208"/>
                  <a:gd name="T26" fmla="*/ 2147483646 w 412"/>
                  <a:gd name="T27" fmla="*/ 2147483646 h 208"/>
                  <a:gd name="T28" fmla="*/ 2147483646 w 412"/>
                  <a:gd name="T29" fmla="*/ 2147483646 h 208"/>
                  <a:gd name="T30" fmla="*/ 2147483646 w 412"/>
                  <a:gd name="T31" fmla="*/ 0 h 2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12"/>
                  <a:gd name="T49" fmla="*/ 0 h 208"/>
                  <a:gd name="T50" fmla="*/ 412 w 412"/>
                  <a:gd name="T51" fmla="*/ 208 h 2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12" h="208">
                    <a:moveTo>
                      <a:pt x="359" y="155"/>
                    </a:moveTo>
                    <a:lnTo>
                      <a:pt x="359" y="155"/>
                    </a:lnTo>
                    <a:lnTo>
                      <a:pt x="53" y="155"/>
                    </a:lnTo>
                    <a:lnTo>
                      <a:pt x="53" y="54"/>
                    </a:lnTo>
                    <a:lnTo>
                      <a:pt x="359" y="54"/>
                    </a:lnTo>
                    <a:lnTo>
                      <a:pt x="359" y="155"/>
                    </a:lnTo>
                    <a:close/>
                    <a:moveTo>
                      <a:pt x="386" y="0"/>
                    </a:moveTo>
                    <a:lnTo>
                      <a:pt x="386" y="0"/>
                    </a:lnTo>
                    <a:lnTo>
                      <a:pt x="26" y="0"/>
                    </a:lnTo>
                    <a:cubicBezTo>
                      <a:pt x="12" y="0"/>
                      <a:pt x="0" y="12"/>
                      <a:pt x="0" y="27"/>
                    </a:cubicBezTo>
                    <a:lnTo>
                      <a:pt x="0" y="182"/>
                    </a:lnTo>
                    <a:cubicBezTo>
                      <a:pt x="0" y="196"/>
                      <a:pt x="12" y="208"/>
                      <a:pt x="26" y="208"/>
                    </a:cubicBezTo>
                    <a:lnTo>
                      <a:pt x="386" y="208"/>
                    </a:lnTo>
                    <a:cubicBezTo>
                      <a:pt x="401" y="208"/>
                      <a:pt x="412" y="196"/>
                      <a:pt x="412" y="182"/>
                    </a:cubicBezTo>
                    <a:lnTo>
                      <a:pt x="412" y="27"/>
                    </a:lnTo>
                    <a:cubicBezTo>
                      <a:pt x="412" y="12"/>
                      <a:pt x="401" y="0"/>
                      <a:pt x="386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85">
                <a:extLst>
                  <a:ext uri="{FF2B5EF4-FFF2-40B4-BE49-F238E27FC236}">
                    <a16:creationId xmlns:a16="http://schemas.microsoft.com/office/drawing/2014/main" xmlns="" id="{53538119-44CB-4E7F-B3A4-9ECEA86F1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3163" y="1684338"/>
                <a:ext cx="25400" cy="25400"/>
              </a:xfrm>
              <a:custGeom>
                <a:avLst/>
                <a:gdLst>
                  <a:gd name="T0" fmla="*/ 2147483646 w 61"/>
                  <a:gd name="T1" fmla="*/ 2147483646 h 61"/>
                  <a:gd name="T2" fmla="*/ 2147483646 w 61"/>
                  <a:gd name="T3" fmla="*/ 2147483646 h 61"/>
                  <a:gd name="T4" fmla="*/ 2147483646 w 61"/>
                  <a:gd name="T5" fmla="*/ 2147483646 h 61"/>
                  <a:gd name="T6" fmla="*/ 2147483646 w 61"/>
                  <a:gd name="T7" fmla="*/ 0 h 61"/>
                  <a:gd name="T8" fmla="*/ 0 w 61"/>
                  <a:gd name="T9" fmla="*/ 2147483646 h 61"/>
                  <a:gd name="T10" fmla="*/ 2147483646 w 61"/>
                  <a:gd name="T11" fmla="*/ 21474836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"/>
                  <a:gd name="T19" fmla="*/ 0 h 61"/>
                  <a:gd name="T20" fmla="*/ 61 w 61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" h="61">
                    <a:moveTo>
                      <a:pt x="31" y="61"/>
                    </a:moveTo>
                    <a:lnTo>
                      <a:pt x="31" y="61"/>
                    </a:lnTo>
                    <a:cubicBezTo>
                      <a:pt x="48" y="61"/>
                      <a:pt x="61" y="47"/>
                      <a:pt x="61" y="30"/>
                    </a:cubicBezTo>
                    <a:cubicBezTo>
                      <a:pt x="61" y="13"/>
                      <a:pt x="48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86">
                <a:extLst>
                  <a:ext uri="{FF2B5EF4-FFF2-40B4-BE49-F238E27FC236}">
                    <a16:creationId xmlns:a16="http://schemas.microsoft.com/office/drawing/2014/main" xmlns="" id="{F44ACCEF-4671-4B75-A52A-E25AA6859A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0013" y="1450975"/>
                <a:ext cx="173038" cy="87313"/>
              </a:xfrm>
              <a:custGeom>
                <a:avLst/>
                <a:gdLst>
                  <a:gd name="T0" fmla="*/ 2147483646 w 412"/>
                  <a:gd name="T1" fmla="*/ 2147483646 h 208"/>
                  <a:gd name="T2" fmla="*/ 2147483646 w 412"/>
                  <a:gd name="T3" fmla="*/ 2147483646 h 208"/>
                  <a:gd name="T4" fmla="*/ 2147483646 w 412"/>
                  <a:gd name="T5" fmla="*/ 2147483646 h 208"/>
                  <a:gd name="T6" fmla="*/ 2147483646 w 412"/>
                  <a:gd name="T7" fmla="*/ 2147483646 h 208"/>
                  <a:gd name="T8" fmla="*/ 2147483646 w 412"/>
                  <a:gd name="T9" fmla="*/ 2147483646 h 208"/>
                  <a:gd name="T10" fmla="*/ 2147483646 w 412"/>
                  <a:gd name="T11" fmla="*/ 2147483646 h 208"/>
                  <a:gd name="T12" fmla="*/ 2147483646 w 412"/>
                  <a:gd name="T13" fmla="*/ 2147483646 h 208"/>
                  <a:gd name="T14" fmla="*/ 2147483646 w 412"/>
                  <a:gd name="T15" fmla="*/ 2147483646 h 208"/>
                  <a:gd name="T16" fmla="*/ 2147483646 w 412"/>
                  <a:gd name="T17" fmla="*/ 2147483646 h 208"/>
                  <a:gd name="T18" fmla="*/ 2147483646 w 412"/>
                  <a:gd name="T19" fmla="*/ 2147483646 h 208"/>
                  <a:gd name="T20" fmla="*/ 2147483646 w 412"/>
                  <a:gd name="T21" fmla="*/ 2147483646 h 208"/>
                  <a:gd name="T22" fmla="*/ 2147483646 w 412"/>
                  <a:gd name="T23" fmla="*/ 0 h 208"/>
                  <a:gd name="T24" fmla="*/ 2147483646 w 412"/>
                  <a:gd name="T25" fmla="*/ 0 h 208"/>
                  <a:gd name="T26" fmla="*/ 0 w 412"/>
                  <a:gd name="T27" fmla="*/ 2147483646 h 208"/>
                  <a:gd name="T28" fmla="*/ 0 w 412"/>
                  <a:gd name="T29" fmla="*/ 2147483646 h 208"/>
                  <a:gd name="T30" fmla="*/ 2147483646 w 412"/>
                  <a:gd name="T31" fmla="*/ 2147483646 h 2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12"/>
                  <a:gd name="T49" fmla="*/ 0 h 208"/>
                  <a:gd name="T50" fmla="*/ 412 w 412"/>
                  <a:gd name="T51" fmla="*/ 208 h 2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12" h="208">
                    <a:moveTo>
                      <a:pt x="53" y="54"/>
                    </a:moveTo>
                    <a:lnTo>
                      <a:pt x="53" y="54"/>
                    </a:lnTo>
                    <a:lnTo>
                      <a:pt x="359" y="54"/>
                    </a:lnTo>
                    <a:lnTo>
                      <a:pt x="359" y="155"/>
                    </a:lnTo>
                    <a:lnTo>
                      <a:pt x="53" y="155"/>
                    </a:lnTo>
                    <a:lnTo>
                      <a:pt x="53" y="54"/>
                    </a:lnTo>
                    <a:close/>
                    <a:moveTo>
                      <a:pt x="26" y="208"/>
                    </a:moveTo>
                    <a:lnTo>
                      <a:pt x="26" y="208"/>
                    </a:lnTo>
                    <a:lnTo>
                      <a:pt x="386" y="208"/>
                    </a:lnTo>
                    <a:cubicBezTo>
                      <a:pt x="400" y="208"/>
                      <a:pt x="412" y="196"/>
                      <a:pt x="412" y="182"/>
                    </a:cubicBezTo>
                    <a:lnTo>
                      <a:pt x="412" y="27"/>
                    </a:lnTo>
                    <a:cubicBezTo>
                      <a:pt x="412" y="12"/>
                      <a:pt x="400" y="0"/>
                      <a:pt x="386" y="0"/>
                    </a:cubicBezTo>
                    <a:lnTo>
                      <a:pt x="26" y="0"/>
                    </a:lnTo>
                    <a:cubicBezTo>
                      <a:pt x="11" y="0"/>
                      <a:pt x="0" y="12"/>
                      <a:pt x="0" y="27"/>
                    </a:cubicBezTo>
                    <a:lnTo>
                      <a:pt x="0" y="182"/>
                    </a:lnTo>
                    <a:cubicBezTo>
                      <a:pt x="0" y="196"/>
                      <a:pt x="11" y="208"/>
                      <a:pt x="26" y="20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87">
                <a:extLst>
                  <a:ext uri="{FF2B5EF4-FFF2-40B4-BE49-F238E27FC236}">
                    <a16:creationId xmlns:a16="http://schemas.microsoft.com/office/drawing/2014/main" xmlns="" id="{A163C0DC-AC03-464D-B577-51BAFB000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4788" y="1482725"/>
                <a:ext cx="25400" cy="25400"/>
              </a:xfrm>
              <a:custGeom>
                <a:avLst/>
                <a:gdLst>
                  <a:gd name="T0" fmla="*/ 2147483646 w 61"/>
                  <a:gd name="T1" fmla="*/ 0 h 61"/>
                  <a:gd name="T2" fmla="*/ 2147483646 w 61"/>
                  <a:gd name="T3" fmla="*/ 0 h 61"/>
                  <a:gd name="T4" fmla="*/ 0 w 61"/>
                  <a:gd name="T5" fmla="*/ 2147483646 h 61"/>
                  <a:gd name="T6" fmla="*/ 2147483646 w 61"/>
                  <a:gd name="T7" fmla="*/ 2147483646 h 61"/>
                  <a:gd name="T8" fmla="*/ 2147483646 w 61"/>
                  <a:gd name="T9" fmla="*/ 2147483646 h 61"/>
                  <a:gd name="T10" fmla="*/ 2147483646 w 61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"/>
                  <a:gd name="T19" fmla="*/ 0 h 61"/>
                  <a:gd name="T20" fmla="*/ 61 w 61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" h="61">
                    <a:moveTo>
                      <a:pt x="30" y="0"/>
                    </a:moveTo>
                    <a:lnTo>
                      <a:pt x="30" y="0"/>
                    </a:ln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0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88">
                <a:extLst>
                  <a:ext uri="{FF2B5EF4-FFF2-40B4-BE49-F238E27FC236}">
                    <a16:creationId xmlns:a16="http://schemas.microsoft.com/office/drawing/2014/main" xmlns="" id="{9DA96139-BA9A-43AF-809E-18BD03E01C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0013" y="1552575"/>
                <a:ext cx="173038" cy="87313"/>
              </a:xfrm>
              <a:custGeom>
                <a:avLst/>
                <a:gdLst>
                  <a:gd name="T0" fmla="*/ 2147483646 w 412"/>
                  <a:gd name="T1" fmla="*/ 2147483646 h 208"/>
                  <a:gd name="T2" fmla="*/ 2147483646 w 412"/>
                  <a:gd name="T3" fmla="*/ 2147483646 h 208"/>
                  <a:gd name="T4" fmla="*/ 2147483646 w 412"/>
                  <a:gd name="T5" fmla="*/ 2147483646 h 208"/>
                  <a:gd name="T6" fmla="*/ 2147483646 w 412"/>
                  <a:gd name="T7" fmla="*/ 2147483646 h 208"/>
                  <a:gd name="T8" fmla="*/ 2147483646 w 412"/>
                  <a:gd name="T9" fmla="*/ 2147483646 h 208"/>
                  <a:gd name="T10" fmla="*/ 2147483646 w 412"/>
                  <a:gd name="T11" fmla="*/ 2147483646 h 208"/>
                  <a:gd name="T12" fmla="*/ 0 w 412"/>
                  <a:gd name="T13" fmla="*/ 2147483646 h 208"/>
                  <a:gd name="T14" fmla="*/ 0 w 412"/>
                  <a:gd name="T15" fmla="*/ 2147483646 h 208"/>
                  <a:gd name="T16" fmla="*/ 2147483646 w 412"/>
                  <a:gd name="T17" fmla="*/ 2147483646 h 208"/>
                  <a:gd name="T18" fmla="*/ 2147483646 w 412"/>
                  <a:gd name="T19" fmla="*/ 2147483646 h 208"/>
                  <a:gd name="T20" fmla="*/ 2147483646 w 412"/>
                  <a:gd name="T21" fmla="*/ 2147483646 h 208"/>
                  <a:gd name="T22" fmla="*/ 2147483646 w 412"/>
                  <a:gd name="T23" fmla="*/ 2147483646 h 208"/>
                  <a:gd name="T24" fmla="*/ 2147483646 w 412"/>
                  <a:gd name="T25" fmla="*/ 0 h 208"/>
                  <a:gd name="T26" fmla="*/ 2147483646 w 412"/>
                  <a:gd name="T27" fmla="*/ 0 h 208"/>
                  <a:gd name="T28" fmla="*/ 0 w 412"/>
                  <a:gd name="T29" fmla="*/ 2147483646 h 208"/>
                  <a:gd name="T30" fmla="*/ 0 w 412"/>
                  <a:gd name="T31" fmla="*/ 2147483646 h 2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12"/>
                  <a:gd name="T49" fmla="*/ 0 h 208"/>
                  <a:gd name="T50" fmla="*/ 412 w 412"/>
                  <a:gd name="T51" fmla="*/ 208 h 2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12" h="208">
                    <a:moveTo>
                      <a:pt x="53" y="54"/>
                    </a:moveTo>
                    <a:lnTo>
                      <a:pt x="53" y="54"/>
                    </a:lnTo>
                    <a:lnTo>
                      <a:pt x="359" y="54"/>
                    </a:lnTo>
                    <a:lnTo>
                      <a:pt x="359" y="155"/>
                    </a:lnTo>
                    <a:lnTo>
                      <a:pt x="53" y="155"/>
                    </a:lnTo>
                    <a:lnTo>
                      <a:pt x="53" y="54"/>
                    </a:lnTo>
                    <a:close/>
                    <a:moveTo>
                      <a:pt x="0" y="182"/>
                    </a:moveTo>
                    <a:lnTo>
                      <a:pt x="0" y="182"/>
                    </a:lnTo>
                    <a:cubicBezTo>
                      <a:pt x="0" y="196"/>
                      <a:pt x="11" y="208"/>
                      <a:pt x="26" y="208"/>
                    </a:cubicBezTo>
                    <a:lnTo>
                      <a:pt x="386" y="208"/>
                    </a:lnTo>
                    <a:cubicBezTo>
                      <a:pt x="400" y="208"/>
                      <a:pt x="412" y="196"/>
                      <a:pt x="412" y="182"/>
                    </a:cubicBezTo>
                    <a:lnTo>
                      <a:pt x="412" y="27"/>
                    </a:lnTo>
                    <a:cubicBezTo>
                      <a:pt x="412" y="12"/>
                      <a:pt x="400" y="0"/>
                      <a:pt x="386" y="0"/>
                    </a:cubicBezTo>
                    <a:lnTo>
                      <a:pt x="26" y="0"/>
                    </a:lnTo>
                    <a:cubicBezTo>
                      <a:pt x="11" y="0"/>
                      <a:pt x="0" y="12"/>
                      <a:pt x="0" y="27"/>
                    </a:cubicBez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89">
                <a:extLst>
                  <a:ext uri="{FF2B5EF4-FFF2-40B4-BE49-F238E27FC236}">
                    <a16:creationId xmlns:a16="http://schemas.microsoft.com/office/drawing/2014/main" xmlns="" id="{1ECBDEE0-CE38-420D-A7CE-B0AFF2A12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4788" y="1582738"/>
                <a:ext cx="25400" cy="25400"/>
              </a:xfrm>
              <a:custGeom>
                <a:avLst/>
                <a:gdLst>
                  <a:gd name="T0" fmla="*/ 2147483646 w 61"/>
                  <a:gd name="T1" fmla="*/ 0 h 61"/>
                  <a:gd name="T2" fmla="*/ 2147483646 w 61"/>
                  <a:gd name="T3" fmla="*/ 0 h 61"/>
                  <a:gd name="T4" fmla="*/ 0 w 61"/>
                  <a:gd name="T5" fmla="*/ 2147483646 h 61"/>
                  <a:gd name="T6" fmla="*/ 2147483646 w 61"/>
                  <a:gd name="T7" fmla="*/ 2147483646 h 61"/>
                  <a:gd name="T8" fmla="*/ 2147483646 w 61"/>
                  <a:gd name="T9" fmla="*/ 2147483646 h 61"/>
                  <a:gd name="T10" fmla="*/ 2147483646 w 61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"/>
                  <a:gd name="T19" fmla="*/ 0 h 61"/>
                  <a:gd name="T20" fmla="*/ 61 w 61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" h="61">
                    <a:moveTo>
                      <a:pt x="30" y="0"/>
                    </a:moveTo>
                    <a:lnTo>
                      <a:pt x="30" y="0"/>
                    </a:ln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0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90">
                <a:extLst>
                  <a:ext uri="{FF2B5EF4-FFF2-40B4-BE49-F238E27FC236}">
                    <a16:creationId xmlns:a16="http://schemas.microsoft.com/office/drawing/2014/main" xmlns="" id="{82C81405-0483-4816-B8E3-BD4D4C66CA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0663" y="1744663"/>
                <a:ext cx="187325" cy="50800"/>
              </a:xfrm>
              <a:custGeom>
                <a:avLst/>
                <a:gdLst>
                  <a:gd name="T0" fmla="*/ 2147483646 w 444"/>
                  <a:gd name="T1" fmla="*/ 2147483646 h 120"/>
                  <a:gd name="T2" fmla="*/ 2147483646 w 444"/>
                  <a:gd name="T3" fmla="*/ 2147483646 h 120"/>
                  <a:gd name="T4" fmla="*/ 2147483646 w 444"/>
                  <a:gd name="T5" fmla="*/ 2147483646 h 120"/>
                  <a:gd name="T6" fmla="*/ 2147483646 w 444"/>
                  <a:gd name="T7" fmla="*/ 2147483646 h 120"/>
                  <a:gd name="T8" fmla="*/ 2147483646 w 444"/>
                  <a:gd name="T9" fmla="*/ 2147483646 h 120"/>
                  <a:gd name="T10" fmla="*/ 2147483646 w 444"/>
                  <a:gd name="T11" fmla="*/ 2147483646 h 120"/>
                  <a:gd name="T12" fmla="*/ 2147483646 w 444"/>
                  <a:gd name="T13" fmla="*/ 2147483646 h 120"/>
                  <a:gd name="T14" fmla="*/ 2147483646 w 444"/>
                  <a:gd name="T15" fmla="*/ 2147483646 h 120"/>
                  <a:gd name="T16" fmla="*/ 2147483646 w 444"/>
                  <a:gd name="T17" fmla="*/ 2147483646 h 120"/>
                  <a:gd name="T18" fmla="*/ 2147483646 w 444"/>
                  <a:gd name="T19" fmla="*/ 2147483646 h 120"/>
                  <a:gd name="T20" fmla="*/ 2147483646 w 444"/>
                  <a:gd name="T21" fmla="*/ 2147483646 h 120"/>
                  <a:gd name="T22" fmla="*/ 2147483646 w 444"/>
                  <a:gd name="T23" fmla="*/ 2147483646 h 120"/>
                  <a:gd name="T24" fmla="*/ 2147483646 w 444"/>
                  <a:gd name="T25" fmla="*/ 0 h 120"/>
                  <a:gd name="T26" fmla="*/ 2147483646 w 444"/>
                  <a:gd name="T27" fmla="*/ 0 h 120"/>
                  <a:gd name="T28" fmla="*/ 2147483646 w 444"/>
                  <a:gd name="T29" fmla="*/ 0 h 120"/>
                  <a:gd name="T30" fmla="*/ 0 w 444"/>
                  <a:gd name="T31" fmla="*/ 2147483646 h 120"/>
                  <a:gd name="T32" fmla="*/ 2147483646 w 444"/>
                  <a:gd name="T33" fmla="*/ 2147483646 h 120"/>
                  <a:gd name="T34" fmla="*/ 2147483646 w 444"/>
                  <a:gd name="T35" fmla="*/ 2147483646 h 120"/>
                  <a:gd name="T36" fmla="*/ 2147483646 w 444"/>
                  <a:gd name="T37" fmla="*/ 2147483646 h 120"/>
                  <a:gd name="T38" fmla="*/ 2147483646 w 444"/>
                  <a:gd name="T39" fmla="*/ 0 h 12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44"/>
                  <a:gd name="T61" fmla="*/ 0 h 120"/>
                  <a:gd name="T62" fmla="*/ 444 w 444"/>
                  <a:gd name="T63" fmla="*/ 120 h 12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44" h="120">
                    <a:moveTo>
                      <a:pt x="367" y="87"/>
                    </a:moveTo>
                    <a:lnTo>
                      <a:pt x="367" y="87"/>
                    </a:lnTo>
                    <a:cubicBezTo>
                      <a:pt x="352" y="87"/>
                      <a:pt x="340" y="75"/>
                      <a:pt x="340" y="60"/>
                    </a:cubicBezTo>
                    <a:cubicBezTo>
                      <a:pt x="340" y="45"/>
                      <a:pt x="352" y="33"/>
                      <a:pt x="367" y="33"/>
                    </a:cubicBezTo>
                    <a:cubicBezTo>
                      <a:pt x="382" y="33"/>
                      <a:pt x="394" y="45"/>
                      <a:pt x="394" y="60"/>
                    </a:cubicBezTo>
                    <a:cubicBezTo>
                      <a:pt x="394" y="75"/>
                      <a:pt x="382" y="87"/>
                      <a:pt x="367" y="87"/>
                    </a:cubicBezTo>
                    <a:close/>
                    <a:moveTo>
                      <a:pt x="297" y="87"/>
                    </a:moveTo>
                    <a:lnTo>
                      <a:pt x="297" y="87"/>
                    </a:lnTo>
                    <a:cubicBezTo>
                      <a:pt x="282" y="87"/>
                      <a:pt x="270" y="75"/>
                      <a:pt x="270" y="60"/>
                    </a:cubicBezTo>
                    <a:cubicBezTo>
                      <a:pt x="270" y="45"/>
                      <a:pt x="282" y="33"/>
                      <a:pt x="297" y="33"/>
                    </a:cubicBezTo>
                    <a:cubicBezTo>
                      <a:pt x="312" y="33"/>
                      <a:pt x="324" y="45"/>
                      <a:pt x="324" y="60"/>
                    </a:cubicBezTo>
                    <a:cubicBezTo>
                      <a:pt x="324" y="75"/>
                      <a:pt x="312" y="87"/>
                      <a:pt x="297" y="87"/>
                    </a:cubicBez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60" y="0"/>
                    </a:ln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lnTo>
                      <a:pt x="384" y="120"/>
                    </a:lnTo>
                    <a:cubicBezTo>
                      <a:pt x="417" y="120"/>
                      <a:pt x="444" y="93"/>
                      <a:pt x="444" y="60"/>
                    </a:cubicBezTo>
                    <a:cubicBezTo>
                      <a:pt x="444" y="27"/>
                      <a:pt x="417" y="0"/>
                      <a:pt x="384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1">
                <a:extLst>
                  <a:ext uri="{FF2B5EF4-FFF2-40B4-BE49-F238E27FC236}">
                    <a16:creationId xmlns:a16="http://schemas.microsoft.com/office/drawing/2014/main" xmlns="" id="{88A93C91-AECD-4320-B4DE-93B1E4C973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4450" y="1377950"/>
                <a:ext cx="466725" cy="655638"/>
              </a:xfrm>
              <a:custGeom>
                <a:avLst/>
                <a:gdLst>
                  <a:gd name="T0" fmla="*/ 2147483646 w 1114"/>
                  <a:gd name="T1" fmla="*/ 2147483646 h 1560"/>
                  <a:gd name="T2" fmla="*/ 2147483646 w 1114"/>
                  <a:gd name="T3" fmla="*/ 2147483646 h 1560"/>
                  <a:gd name="T4" fmla="*/ 2147483646 w 1114"/>
                  <a:gd name="T5" fmla="*/ 2147483646 h 1560"/>
                  <a:gd name="T6" fmla="*/ 2147483646 w 1114"/>
                  <a:gd name="T7" fmla="*/ 2147483646 h 1560"/>
                  <a:gd name="T8" fmla="*/ 2147483646 w 1114"/>
                  <a:gd name="T9" fmla="*/ 2147483646 h 1560"/>
                  <a:gd name="T10" fmla="*/ 2147483646 w 1114"/>
                  <a:gd name="T11" fmla="*/ 2147483646 h 1560"/>
                  <a:gd name="T12" fmla="*/ 2147483646 w 1114"/>
                  <a:gd name="T13" fmla="*/ 2147483646 h 1560"/>
                  <a:gd name="T14" fmla="*/ 2147483646 w 1114"/>
                  <a:gd name="T15" fmla="*/ 2147483646 h 1560"/>
                  <a:gd name="T16" fmla="*/ 2147483646 w 1114"/>
                  <a:gd name="T17" fmla="*/ 2147483646 h 1560"/>
                  <a:gd name="T18" fmla="*/ 2147483646 w 1114"/>
                  <a:gd name="T19" fmla="*/ 2147483646 h 1560"/>
                  <a:gd name="T20" fmla="*/ 2147483646 w 1114"/>
                  <a:gd name="T21" fmla="*/ 2147483646 h 1560"/>
                  <a:gd name="T22" fmla="*/ 2147483646 w 1114"/>
                  <a:gd name="T23" fmla="*/ 2147483646 h 1560"/>
                  <a:gd name="T24" fmla="*/ 2147483646 w 1114"/>
                  <a:gd name="T25" fmla="*/ 2147483646 h 1560"/>
                  <a:gd name="T26" fmla="*/ 2147483646 w 1114"/>
                  <a:gd name="T27" fmla="*/ 2147483646 h 1560"/>
                  <a:gd name="T28" fmla="*/ 2147483646 w 1114"/>
                  <a:gd name="T29" fmla="*/ 2147483646 h 1560"/>
                  <a:gd name="T30" fmla="*/ 2147483646 w 1114"/>
                  <a:gd name="T31" fmla="*/ 2147483646 h 1560"/>
                  <a:gd name="T32" fmla="*/ 2147483646 w 1114"/>
                  <a:gd name="T33" fmla="*/ 2147483646 h 1560"/>
                  <a:gd name="T34" fmla="*/ 2147483646 w 1114"/>
                  <a:gd name="T35" fmla="*/ 2147483646 h 1560"/>
                  <a:gd name="T36" fmla="*/ 2147483646 w 1114"/>
                  <a:gd name="T37" fmla="*/ 2147483646 h 1560"/>
                  <a:gd name="T38" fmla="*/ 2147483646 w 1114"/>
                  <a:gd name="T39" fmla="*/ 2147483646 h 1560"/>
                  <a:gd name="T40" fmla="*/ 2147483646 w 1114"/>
                  <a:gd name="T41" fmla="*/ 0 h 1560"/>
                  <a:gd name="T42" fmla="*/ 0 w 1114"/>
                  <a:gd name="T43" fmla="*/ 2147483646 h 1560"/>
                  <a:gd name="T44" fmla="*/ 2147483646 w 1114"/>
                  <a:gd name="T45" fmla="*/ 2147483646 h 1560"/>
                  <a:gd name="T46" fmla="*/ 2147483646 w 1114"/>
                  <a:gd name="T47" fmla="*/ 2147483646 h 1560"/>
                  <a:gd name="T48" fmla="*/ 2147483646 w 1114"/>
                  <a:gd name="T49" fmla="*/ 2147483646 h 1560"/>
                  <a:gd name="T50" fmla="*/ 2147483646 w 1114"/>
                  <a:gd name="T51" fmla="*/ 2147483646 h 1560"/>
                  <a:gd name="T52" fmla="*/ 2147483646 w 1114"/>
                  <a:gd name="T53" fmla="*/ 2147483646 h 1560"/>
                  <a:gd name="T54" fmla="*/ 2147483646 w 1114"/>
                  <a:gd name="T55" fmla="*/ 2147483646 h 1560"/>
                  <a:gd name="T56" fmla="*/ 2147483646 w 1114"/>
                  <a:gd name="T57" fmla="*/ 2147483646 h 1560"/>
                  <a:gd name="T58" fmla="*/ 2147483646 w 1114"/>
                  <a:gd name="T59" fmla="*/ 2147483646 h 1560"/>
                  <a:gd name="T60" fmla="*/ 2147483646 w 1114"/>
                  <a:gd name="T61" fmla="*/ 2147483646 h 1560"/>
                  <a:gd name="T62" fmla="*/ 2147483646 w 1114"/>
                  <a:gd name="T63" fmla="*/ 2147483646 h 1560"/>
                  <a:gd name="T64" fmla="*/ 2147483646 w 1114"/>
                  <a:gd name="T65" fmla="*/ 2147483646 h 1560"/>
                  <a:gd name="T66" fmla="*/ 2147483646 w 1114"/>
                  <a:gd name="T67" fmla="*/ 2147483646 h 1560"/>
                  <a:gd name="T68" fmla="*/ 2147483646 w 1114"/>
                  <a:gd name="T69" fmla="*/ 2147483646 h 1560"/>
                  <a:gd name="T70" fmla="*/ 2147483646 w 1114"/>
                  <a:gd name="T71" fmla="*/ 2147483646 h 1560"/>
                  <a:gd name="T72" fmla="*/ 2147483646 w 1114"/>
                  <a:gd name="T73" fmla="*/ 2147483646 h 1560"/>
                  <a:gd name="T74" fmla="*/ 2147483646 w 1114"/>
                  <a:gd name="T75" fmla="*/ 2147483646 h 1560"/>
                  <a:gd name="T76" fmla="*/ 2147483646 w 1114"/>
                  <a:gd name="T77" fmla="*/ 2147483646 h 1560"/>
                  <a:gd name="T78" fmla="*/ 2147483646 w 1114"/>
                  <a:gd name="T79" fmla="*/ 2147483646 h 1560"/>
                  <a:gd name="T80" fmla="*/ 2147483646 w 1114"/>
                  <a:gd name="T81" fmla="*/ 2147483646 h 1560"/>
                  <a:gd name="T82" fmla="*/ 2147483646 w 1114"/>
                  <a:gd name="T83" fmla="*/ 2147483646 h 1560"/>
                  <a:gd name="T84" fmla="*/ 2147483646 w 1114"/>
                  <a:gd name="T85" fmla="*/ 2147483646 h 156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14"/>
                  <a:gd name="T130" fmla="*/ 0 h 1560"/>
                  <a:gd name="T131" fmla="*/ 1114 w 1114"/>
                  <a:gd name="T132" fmla="*/ 1560 h 156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14" h="1560">
                    <a:moveTo>
                      <a:pt x="762" y="1087"/>
                    </a:moveTo>
                    <a:lnTo>
                      <a:pt x="762" y="1087"/>
                    </a:lnTo>
                    <a:cubicBezTo>
                      <a:pt x="762" y="1072"/>
                      <a:pt x="774" y="1060"/>
                      <a:pt x="789" y="1060"/>
                    </a:cubicBezTo>
                    <a:cubicBezTo>
                      <a:pt x="804" y="1060"/>
                      <a:pt x="816" y="1072"/>
                      <a:pt x="816" y="1087"/>
                    </a:cubicBezTo>
                    <a:cubicBezTo>
                      <a:pt x="816" y="1102"/>
                      <a:pt x="804" y="1114"/>
                      <a:pt x="789" y="1114"/>
                    </a:cubicBezTo>
                    <a:cubicBezTo>
                      <a:pt x="774" y="1114"/>
                      <a:pt x="762" y="1102"/>
                      <a:pt x="762" y="1087"/>
                    </a:cubicBezTo>
                    <a:close/>
                    <a:moveTo>
                      <a:pt x="692" y="1087"/>
                    </a:moveTo>
                    <a:lnTo>
                      <a:pt x="692" y="1087"/>
                    </a:lnTo>
                    <a:cubicBezTo>
                      <a:pt x="692" y="1072"/>
                      <a:pt x="704" y="1060"/>
                      <a:pt x="719" y="1060"/>
                    </a:cubicBezTo>
                    <a:cubicBezTo>
                      <a:pt x="734" y="1060"/>
                      <a:pt x="746" y="1072"/>
                      <a:pt x="746" y="1087"/>
                    </a:cubicBezTo>
                    <a:cubicBezTo>
                      <a:pt x="746" y="1102"/>
                      <a:pt x="734" y="1114"/>
                      <a:pt x="719" y="1114"/>
                    </a:cubicBezTo>
                    <a:cubicBezTo>
                      <a:pt x="704" y="1114"/>
                      <a:pt x="692" y="1102"/>
                      <a:pt x="692" y="1087"/>
                    </a:cubicBezTo>
                    <a:close/>
                    <a:moveTo>
                      <a:pt x="918" y="1177"/>
                    </a:moveTo>
                    <a:lnTo>
                      <a:pt x="918" y="1177"/>
                    </a:lnTo>
                    <a:lnTo>
                      <a:pt x="668" y="1177"/>
                    </a:lnTo>
                    <a:lnTo>
                      <a:pt x="668" y="1148"/>
                    </a:lnTo>
                    <a:lnTo>
                      <a:pt x="806" y="1148"/>
                    </a:lnTo>
                    <a:cubicBezTo>
                      <a:pt x="839" y="1148"/>
                      <a:pt x="866" y="1121"/>
                      <a:pt x="866" y="1088"/>
                    </a:cubicBezTo>
                    <a:cubicBezTo>
                      <a:pt x="866" y="1055"/>
                      <a:pt x="839" y="1028"/>
                      <a:pt x="806" y="1028"/>
                    </a:cubicBezTo>
                    <a:lnTo>
                      <a:pt x="482" y="1028"/>
                    </a:lnTo>
                    <a:cubicBezTo>
                      <a:pt x="449" y="1028"/>
                      <a:pt x="422" y="1055"/>
                      <a:pt x="422" y="1088"/>
                    </a:cubicBezTo>
                    <a:cubicBezTo>
                      <a:pt x="422" y="1121"/>
                      <a:pt x="449" y="1148"/>
                      <a:pt x="482" y="1148"/>
                    </a:cubicBezTo>
                    <a:lnTo>
                      <a:pt x="620" y="1148"/>
                    </a:lnTo>
                    <a:lnTo>
                      <a:pt x="620" y="1177"/>
                    </a:lnTo>
                    <a:lnTo>
                      <a:pt x="386" y="1177"/>
                    </a:lnTo>
                    <a:cubicBezTo>
                      <a:pt x="299" y="1177"/>
                      <a:pt x="227" y="1106"/>
                      <a:pt x="227" y="1018"/>
                    </a:cubicBezTo>
                    <a:cubicBezTo>
                      <a:pt x="227" y="931"/>
                      <a:pt x="299" y="860"/>
                      <a:pt x="386" y="860"/>
                    </a:cubicBezTo>
                    <a:lnTo>
                      <a:pt x="421" y="860"/>
                    </a:lnTo>
                    <a:lnTo>
                      <a:pt x="429" y="847"/>
                    </a:lnTo>
                    <a:cubicBezTo>
                      <a:pt x="474" y="771"/>
                      <a:pt x="553" y="726"/>
                      <a:pt x="640" y="726"/>
                    </a:cubicBezTo>
                    <a:cubicBezTo>
                      <a:pt x="740" y="726"/>
                      <a:pt x="829" y="785"/>
                      <a:pt x="868" y="876"/>
                    </a:cubicBezTo>
                    <a:lnTo>
                      <a:pt x="875" y="892"/>
                    </a:lnTo>
                    <a:lnTo>
                      <a:pt x="918" y="892"/>
                    </a:lnTo>
                    <a:cubicBezTo>
                      <a:pt x="997" y="892"/>
                      <a:pt x="1061" y="956"/>
                      <a:pt x="1061" y="1035"/>
                    </a:cubicBezTo>
                    <a:cubicBezTo>
                      <a:pt x="1061" y="1113"/>
                      <a:pt x="997" y="1177"/>
                      <a:pt x="918" y="1177"/>
                    </a:cubicBezTo>
                    <a:close/>
                    <a:moveTo>
                      <a:pt x="918" y="839"/>
                    </a:moveTo>
                    <a:lnTo>
                      <a:pt x="918" y="839"/>
                    </a:lnTo>
                    <a:lnTo>
                      <a:pt x="909" y="839"/>
                    </a:lnTo>
                    <a:cubicBezTo>
                      <a:pt x="864" y="748"/>
                      <a:pt x="777" y="687"/>
                      <a:pt x="677" y="675"/>
                    </a:cubicBezTo>
                    <a:lnTo>
                      <a:pt x="677" y="132"/>
                    </a:lnTo>
                    <a:cubicBezTo>
                      <a:pt x="677" y="59"/>
                      <a:pt x="618" y="0"/>
                      <a:pt x="546" y="0"/>
                    </a:cubicBezTo>
                    <a:lnTo>
                      <a:pt x="132" y="0"/>
                    </a:lnTo>
                    <a:cubicBezTo>
                      <a:pt x="60" y="0"/>
                      <a:pt x="0" y="59"/>
                      <a:pt x="0" y="132"/>
                    </a:cubicBezTo>
                    <a:lnTo>
                      <a:pt x="0" y="1392"/>
                    </a:lnTo>
                    <a:cubicBezTo>
                      <a:pt x="0" y="1465"/>
                      <a:pt x="60" y="1524"/>
                      <a:pt x="132" y="1524"/>
                    </a:cubicBezTo>
                    <a:lnTo>
                      <a:pt x="172" y="1524"/>
                    </a:lnTo>
                    <a:cubicBezTo>
                      <a:pt x="184" y="1545"/>
                      <a:pt x="206" y="1560"/>
                      <a:pt x="232" y="1560"/>
                    </a:cubicBezTo>
                    <a:cubicBezTo>
                      <a:pt x="271" y="1560"/>
                      <a:pt x="302" y="1529"/>
                      <a:pt x="302" y="1491"/>
                    </a:cubicBezTo>
                    <a:cubicBezTo>
                      <a:pt x="302" y="1452"/>
                      <a:pt x="271" y="1421"/>
                      <a:pt x="232" y="1421"/>
                    </a:cubicBezTo>
                    <a:cubicBezTo>
                      <a:pt x="206" y="1421"/>
                      <a:pt x="184" y="1436"/>
                      <a:pt x="172" y="1457"/>
                    </a:cubicBezTo>
                    <a:lnTo>
                      <a:pt x="132" y="1457"/>
                    </a:lnTo>
                    <a:cubicBezTo>
                      <a:pt x="96" y="1457"/>
                      <a:pt x="67" y="1428"/>
                      <a:pt x="67" y="1392"/>
                    </a:cubicBezTo>
                    <a:lnTo>
                      <a:pt x="67" y="132"/>
                    </a:lnTo>
                    <a:cubicBezTo>
                      <a:pt x="67" y="96"/>
                      <a:pt x="96" y="67"/>
                      <a:pt x="132" y="67"/>
                    </a:cubicBezTo>
                    <a:lnTo>
                      <a:pt x="546" y="67"/>
                    </a:lnTo>
                    <a:cubicBezTo>
                      <a:pt x="581" y="67"/>
                      <a:pt x="611" y="96"/>
                      <a:pt x="611" y="132"/>
                    </a:cubicBezTo>
                    <a:lnTo>
                      <a:pt x="611" y="674"/>
                    </a:lnTo>
                    <a:cubicBezTo>
                      <a:pt x="521" y="683"/>
                      <a:pt x="442" y="731"/>
                      <a:pt x="391" y="806"/>
                    </a:cubicBezTo>
                    <a:lnTo>
                      <a:pt x="386" y="806"/>
                    </a:lnTo>
                    <a:cubicBezTo>
                      <a:pt x="269" y="806"/>
                      <a:pt x="174" y="901"/>
                      <a:pt x="174" y="1018"/>
                    </a:cubicBezTo>
                    <a:cubicBezTo>
                      <a:pt x="174" y="1136"/>
                      <a:pt x="269" y="1231"/>
                      <a:pt x="386" y="1231"/>
                    </a:cubicBezTo>
                    <a:lnTo>
                      <a:pt x="620" y="1231"/>
                    </a:lnTo>
                    <a:lnTo>
                      <a:pt x="620" y="1258"/>
                    </a:lnTo>
                    <a:cubicBezTo>
                      <a:pt x="603" y="1264"/>
                      <a:pt x="589" y="1277"/>
                      <a:pt x="581" y="1293"/>
                    </a:cubicBezTo>
                    <a:lnTo>
                      <a:pt x="422" y="1293"/>
                    </a:lnTo>
                    <a:lnTo>
                      <a:pt x="422" y="1354"/>
                    </a:lnTo>
                    <a:lnTo>
                      <a:pt x="581" y="1354"/>
                    </a:lnTo>
                    <a:cubicBezTo>
                      <a:pt x="588" y="1368"/>
                      <a:pt x="598" y="1378"/>
                      <a:pt x="611" y="1385"/>
                    </a:cubicBezTo>
                    <a:lnTo>
                      <a:pt x="611" y="1392"/>
                    </a:lnTo>
                    <a:cubicBezTo>
                      <a:pt x="611" y="1428"/>
                      <a:pt x="581" y="1457"/>
                      <a:pt x="546" y="1457"/>
                    </a:cubicBezTo>
                    <a:lnTo>
                      <a:pt x="506" y="1457"/>
                    </a:lnTo>
                    <a:cubicBezTo>
                      <a:pt x="494" y="1436"/>
                      <a:pt x="472" y="1421"/>
                      <a:pt x="445" y="1421"/>
                    </a:cubicBezTo>
                    <a:cubicBezTo>
                      <a:pt x="407" y="1421"/>
                      <a:pt x="376" y="1452"/>
                      <a:pt x="376" y="1491"/>
                    </a:cubicBezTo>
                    <a:cubicBezTo>
                      <a:pt x="376" y="1529"/>
                      <a:pt x="407" y="1560"/>
                      <a:pt x="445" y="1560"/>
                    </a:cubicBezTo>
                    <a:cubicBezTo>
                      <a:pt x="472" y="1560"/>
                      <a:pt x="494" y="1545"/>
                      <a:pt x="506" y="1524"/>
                    </a:cubicBezTo>
                    <a:lnTo>
                      <a:pt x="546" y="1524"/>
                    </a:lnTo>
                    <a:cubicBezTo>
                      <a:pt x="618" y="1524"/>
                      <a:pt x="677" y="1465"/>
                      <a:pt x="677" y="1392"/>
                    </a:cubicBezTo>
                    <a:lnTo>
                      <a:pt x="677" y="1385"/>
                    </a:lnTo>
                    <a:cubicBezTo>
                      <a:pt x="690" y="1378"/>
                      <a:pt x="700" y="1368"/>
                      <a:pt x="707" y="1354"/>
                    </a:cubicBezTo>
                    <a:lnTo>
                      <a:pt x="866" y="1354"/>
                    </a:lnTo>
                    <a:lnTo>
                      <a:pt x="866" y="1293"/>
                    </a:lnTo>
                    <a:lnTo>
                      <a:pt x="707" y="1293"/>
                    </a:lnTo>
                    <a:cubicBezTo>
                      <a:pt x="699" y="1277"/>
                      <a:pt x="685" y="1264"/>
                      <a:pt x="668" y="1258"/>
                    </a:cubicBezTo>
                    <a:lnTo>
                      <a:pt x="668" y="1231"/>
                    </a:lnTo>
                    <a:lnTo>
                      <a:pt x="918" y="1231"/>
                    </a:lnTo>
                    <a:cubicBezTo>
                      <a:pt x="1026" y="1231"/>
                      <a:pt x="1114" y="1143"/>
                      <a:pt x="1114" y="1035"/>
                    </a:cubicBezTo>
                    <a:cubicBezTo>
                      <a:pt x="1114" y="927"/>
                      <a:pt x="1026" y="839"/>
                      <a:pt x="918" y="83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6ADFC1C-02B5-4849-A47C-F12B5FF76018}"/>
                </a:ext>
              </a:extLst>
            </p:cNvPr>
            <p:cNvSpPr txBox="1"/>
            <p:nvPr/>
          </p:nvSpPr>
          <p:spPr>
            <a:xfrm>
              <a:off x="4978717" y="5696253"/>
              <a:ext cx="61445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矿区内</a:t>
              </a:r>
              <a:r>
                <a:rPr kumimoji="1" lang="en-US" altLang="zh-CN" sz="1200" dirty="0" err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ToB</a:t>
              </a:r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业务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B3209814-2A7D-445F-A6E9-848352B1BA28}"/>
                </a:ext>
              </a:extLst>
            </p:cNvPr>
            <p:cNvSpPr/>
            <p:nvPr/>
          </p:nvSpPr>
          <p:spPr>
            <a:xfrm>
              <a:off x="2943446" y="2963761"/>
              <a:ext cx="979691" cy="2001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MAE-CN</a:t>
              </a:r>
              <a:endPara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云形 35">
              <a:extLst>
                <a:ext uri="{FF2B5EF4-FFF2-40B4-BE49-F238E27FC236}">
                  <a16:creationId xmlns:a16="http://schemas.microsoft.com/office/drawing/2014/main" xmlns="" id="{C28F6E7C-6975-44C8-8D05-7A2EF2ABAA17}"/>
                </a:ext>
              </a:extLst>
            </p:cNvPr>
            <p:cNvSpPr/>
            <p:nvPr/>
          </p:nvSpPr>
          <p:spPr>
            <a:xfrm>
              <a:off x="3240658" y="1931535"/>
              <a:ext cx="1326744" cy="727426"/>
            </a:xfrm>
            <a:prstGeom prst="cloud">
              <a:avLst/>
            </a:prstGeom>
            <a:solidFill>
              <a:srgbClr val="FFFFFF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F95F4E3-5EE6-49CC-A1B0-387659B3503C}"/>
                </a:ext>
              </a:extLst>
            </p:cNvPr>
            <p:cNvSpPr txBox="1"/>
            <p:nvPr/>
          </p:nvSpPr>
          <p:spPr>
            <a:xfrm>
              <a:off x="3378255" y="2093794"/>
              <a:ext cx="106555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语音专线</a:t>
              </a:r>
              <a:endPara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kumimoji="1" lang="en-US" altLang="zh-CN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SE2980(I-BCF)</a:t>
              </a:r>
              <a:endParaRPr kumimoji="1"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 129">
              <a:extLst>
                <a:ext uri="{FF2B5EF4-FFF2-40B4-BE49-F238E27FC236}">
                  <a16:creationId xmlns:a16="http://schemas.microsoft.com/office/drawing/2014/main" xmlns="" id="{F71246B3-93B2-4741-815D-332FD1243946}"/>
                </a:ext>
              </a:extLst>
            </p:cNvPr>
            <p:cNvSpPr/>
            <p:nvPr/>
          </p:nvSpPr>
          <p:spPr>
            <a:xfrm>
              <a:off x="3149600" y="3615784"/>
              <a:ext cx="1005495" cy="1488670"/>
            </a:xfrm>
            <a:custGeom>
              <a:avLst/>
              <a:gdLst>
                <a:gd name="connsiteX0" fmla="*/ 0 w 1115508"/>
                <a:gd name="connsiteY0" fmla="*/ 1494697 h 1525177"/>
                <a:gd name="connsiteX1" fmla="*/ 182880 w 1115508"/>
                <a:gd name="connsiteY1" fmla="*/ 580297 h 1525177"/>
                <a:gd name="connsiteX2" fmla="*/ 680720 w 1115508"/>
                <a:gd name="connsiteY2" fmla="*/ 31657 h 1525177"/>
                <a:gd name="connsiteX3" fmla="*/ 1066800 w 1115508"/>
                <a:gd name="connsiteY3" fmla="*/ 224697 h 1525177"/>
                <a:gd name="connsiteX4" fmla="*/ 1097280 w 1115508"/>
                <a:gd name="connsiteY4" fmla="*/ 1525177 h 152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5508" h="1525177">
                  <a:moveTo>
                    <a:pt x="0" y="1494697"/>
                  </a:moveTo>
                  <a:cubicBezTo>
                    <a:pt x="34713" y="1159417"/>
                    <a:pt x="69427" y="824137"/>
                    <a:pt x="182880" y="580297"/>
                  </a:cubicBezTo>
                  <a:cubicBezTo>
                    <a:pt x="296333" y="336457"/>
                    <a:pt x="533400" y="90924"/>
                    <a:pt x="680720" y="31657"/>
                  </a:cubicBezTo>
                  <a:cubicBezTo>
                    <a:pt x="828040" y="-27610"/>
                    <a:pt x="997373" y="-24223"/>
                    <a:pt x="1066800" y="224697"/>
                  </a:cubicBezTo>
                  <a:cubicBezTo>
                    <a:pt x="1136227" y="473617"/>
                    <a:pt x="1116753" y="999397"/>
                    <a:pt x="1097280" y="1525177"/>
                  </a:cubicBezTo>
                </a:path>
              </a:pathLst>
            </a:custGeom>
            <a:noFill/>
            <a:ln>
              <a:solidFill>
                <a:srgbClr val="00B0F0"/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130">
              <a:extLst>
                <a:ext uri="{FF2B5EF4-FFF2-40B4-BE49-F238E27FC236}">
                  <a16:creationId xmlns:a16="http://schemas.microsoft.com/office/drawing/2014/main" xmlns="" id="{9588368C-74A7-4CA8-8F59-3E26DA868E24}"/>
                </a:ext>
              </a:extLst>
            </p:cNvPr>
            <p:cNvSpPr/>
            <p:nvPr/>
          </p:nvSpPr>
          <p:spPr>
            <a:xfrm>
              <a:off x="4092223" y="1744112"/>
              <a:ext cx="1424657" cy="3295248"/>
            </a:xfrm>
            <a:custGeom>
              <a:avLst/>
              <a:gdLst>
                <a:gd name="connsiteX0" fmla="*/ 185137 w 1424657"/>
                <a:gd name="connsiteY0" fmla="*/ 3295248 h 3295248"/>
                <a:gd name="connsiteX1" fmla="*/ 276577 w 1424657"/>
                <a:gd name="connsiteY1" fmla="*/ 2482448 h 3295248"/>
                <a:gd name="connsiteX2" fmla="*/ 134337 w 1424657"/>
                <a:gd name="connsiteY2" fmla="*/ 1801728 h 3295248"/>
                <a:gd name="connsiteX3" fmla="*/ 22577 w 1424657"/>
                <a:gd name="connsiteY3" fmla="*/ 1324208 h 3295248"/>
                <a:gd name="connsiteX4" fmla="*/ 22577 w 1424657"/>
                <a:gd name="connsiteY4" fmla="*/ 572368 h 3295248"/>
                <a:gd name="connsiteX5" fmla="*/ 22577 w 1424657"/>
                <a:gd name="connsiteY5" fmla="*/ 105008 h 3295248"/>
                <a:gd name="connsiteX6" fmla="*/ 327377 w 1424657"/>
                <a:gd name="connsiteY6" fmla="*/ 33888 h 3295248"/>
                <a:gd name="connsiteX7" fmla="*/ 1424657 w 1424657"/>
                <a:gd name="connsiteY7" fmla="*/ 541888 h 329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4657" h="3295248">
                  <a:moveTo>
                    <a:pt x="185137" y="3295248"/>
                  </a:moveTo>
                  <a:cubicBezTo>
                    <a:pt x="235090" y="3013308"/>
                    <a:pt x="285044" y="2731368"/>
                    <a:pt x="276577" y="2482448"/>
                  </a:cubicBezTo>
                  <a:cubicBezTo>
                    <a:pt x="268110" y="2233528"/>
                    <a:pt x="176670" y="1994768"/>
                    <a:pt x="134337" y="1801728"/>
                  </a:cubicBezTo>
                  <a:cubicBezTo>
                    <a:pt x="92004" y="1608688"/>
                    <a:pt x="41204" y="1529101"/>
                    <a:pt x="22577" y="1324208"/>
                  </a:cubicBezTo>
                  <a:cubicBezTo>
                    <a:pt x="3950" y="1119315"/>
                    <a:pt x="22577" y="572368"/>
                    <a:pt x="22577" y="572368"/>
                  </a:cubicBezTo>
                  <a:cubicBezTo>
                    <a:pt x="22577" y="369168"/>
                    <a:pt x="-28223" y="194755"/>
                    <a:pt x="22577" y="105008"/>
                  </a:cubicBezTo>
                  <a:cubicBezTo>
                    <a:pt x="73377" y="15261"/>
                    <a:pt x="93697" y="-38925"/>
                    <a:pt x="327377" y="33888"/>
                  </a:cubicBezTo>
                  <a:cubicBezTo>
                    <a:pt x="561057" y="106701"/>
                    <a:pt x="992857" y="324294"/>
                    <a:pt x="1424657" y="541888"/>
                  </a:cubicBezTo>
                </a:path>
              </a:pathLst>
            </a:custGeom>
            <a:noFill/>
            <a:ln>
              <a:solidFill>
                <a:srgbClr val="C00000"/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131">
              <a:extLst>
                <a:ext uri="{FF2B5EF4-FFF2-40B4-BE49-F238E27FC236}">
                  <a16:creationId xmlns:a16="http://schemas.microsoft.com/office/drawing/2014/main" xmlns="" id="{D6C7386B-AD14-4EB4-B10F-845ED0D1D144}"/>
                </a:ext>
              </a:extLst>
            </p:cNvPr>
            <p:cNvSpPr/>
            <p:nvPr/>
          </p:nvSpPr>
          <p:spPr>
            <a:xfrm>
              <a:off x="3366125" y="4562370"/>
              <a:ext cx="1774835" cy="649710"/>
            </a:xfrm>
            <a:custGeom>
              <a:avLst/>
              <a:gdLst>
                <a:gd name="connsiteX0" fmla="*/ 6995 w 1774835"/>
                <a:gd name="connsiteY0" fmla="*/ 649710 h 649710"/>
                <a:gd name="connsiteX1" fmla="*/ 169555 w 1774835"/>
                <a:gd name="connsiteY1" fmla="*/ 19790 h 649710"/>
                <a:gd name="connsiteX2" fmla="*/ 1144915 w 1774835"/>
                <a:gd name="connsiteY2" fmla="*/ 202670 h 649710"/>
                <a:gd name="connsiteX3" fmla="*/ 1774835 w 1774835"/>
                <a:gd name="connsiteY3" fmla="*/ 649710 h 64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835" h="649710">
                  <a:moveTo>
                    <a:pt x="6995" y="649710"/>
                  </a:moveTo>
                  <a:cubicBezTo>
                    <a:pt x="-6552" y="372003"/>
                    <a:pt x="-20098" y="94297"/>
                    <a:pt x="169555" y="19790"/>
                  </a:cubicBezTo>
                  <a:cubicBezTo>
                    <a:pt x="359208" y="-54717"/>
                    <a:pt x="877368" y="97683"/>
                    <a:pt x="1144915" y="202670"/>
                  </a:cubicBezTo>
                  <a:cubicBezTo>
                    <a:pt x="1412462" y="307657"/>
                    <a:pt x="1593648" y="478683"/>
                    <a:pt x="1774835" y="649710"/>
                  </a:cubicBezTo>
                </a:path>
              </a:pathLst>
            </a:custGeom>
            <a:noFill/>
            <a:ln>
              <a:solidFill>
                <a:srgbClr val="92D050"/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132">
              <a:extLst>
                <a:ext uri="{FF2B5EF4-FFF2-40B4-BE49-F238E27FC236}">
                  <a16:creationId xmlns:a16="http://schemas.microsoft.com/office/drawing/2014/main" xmlns="" id="{A7DF983D-9525-4A17-BAEC-EE7023218C3F}"/>
                </a:ext>
              </a:extLst>
            </p:cNvPr>
            <p:cNvSpPr/>
            <p:nvPr/>
          </p:nvSpPr>
          <p:spPr>
            <a:xfrm>
              <a:off x="3603653" y="4417156"/>
              <a:ext cx="1760827" cy="754284"/>
            </a:xfrm>
            <a:custGeom>
              <a:avLst/>
              <a:gdLst>
                <a:gd name="connsiteX0" fmla="*/ 490827 w 1760827"/>
                <a:gd name="connsiteY0" fmla="*/ 754284 h 754284"/>
                <a:gd name="connsiteX1" fmla="*/ 13307 w 1760827"/>
                <a:gd name="connsiteY1" fmla="*/ 53244 h 754284"/>
                <a:gd name="connsiteX2" fmla="*/ 958187 w 1760827"/>
                <a:gd name="connsiteY2" fmla="*/ 124364 h 754284"/>
                <a:gd name="connsiteX3" fmla="*/ 1760827 w 1760827"/>
                <a:gd name="connsiteY3" fmla="*/ 723804 h 75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0827" h="754284">
                  <a:moveTo>
                    <a:pt x="490827" y="754284"/>
                  </a:moveTo>
                  <a:cubicBezTo>
                    <a:pt x="213120" y="456257"/>
                    <a:pt x="-64586" y="158231"/>
                    <a:pt x="13307" y="53244"/>
                  </a:cubicBezTo>
                  <a:cubicBezTo>
                    <a:pt x="91200" y="-51743"/>
                    <a:pt x="666934" y="12604"/>
                    <a:pt x="958187" y="124364"/>
                  </a:cubicBezTo>
                  <a:cubicBezTo>
                    <a:pt x="1249440" y="236124"/>
                    <a:pt x="1505133" y="479964"/>
                    <a:pt x="1760827" y="723804"/>
                  </a:cubicBezTo>
                </a:path>
              </a:pathLst>
            </a:custGeom>
            <a:noFill/>
            <a:ln>
              <a:solidFill>
                <a:srgbClr val="92D050"/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E263FB4B-E5D0-431A-8EAD-9E5B54762DF2}"/>
                </a:ext>
              </a:extLst>
            </p:cNvPr>
            <p:cNvGrpSpPr/>
            <p:nvPr/>
          </p:nvGrpSpPr>
          <p:grpSpPr>
            <a:xfrm>
              <a:off x="5063042" y="3573214"/>
              <a:ext cx="1667434" cy="778848"/>
              <a:chOff x="5202428" y="4274094"/>
              <a:chExt cx="1667434" cy="778848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6DAB54F5-9039-45C5-A5EC-33C38C572695}"/>
                  </a:ext>
                </a:extLst>
              </p:cNvPr>
              <p:cNvCxnSpPr/>
              <p:nvPr/>
            </p:nvCxnSpPr>
            <p:spPr>
              <a:xfrm>
                <a:off x="5202428" y="4358362"/>
                <a:ext cx="518347" cy="0"/>
              </a:xfrm>
              <a:prstGeom prst="line">
                <a:avLst/>
              </a:prstGeom>
              <a:ln w="190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8D56139C-33E1-4D73-A815-B3293ADF0D1A}"/>
                  </a:ext>
                </a:extLst>
              </p:cNvPr>
              <p:cNvCxnSpPr/>
              <p:nvPr/>
            </p:nvCxnSpPr>
            <p:spPr>
              <a:xfrm>
                <a:off x="5202428" y="4663126"/>
                <a:ext cx="518347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7AC7C708-8A52-4D5C-98F0-FB48D921BE0F}"/>
                  </a:ext>
                </a:extLst>
              </p:cNvPr>
              <p:cNvSpPr txBox="1"/>
              <p:nvPr/>
            </p:nvSpPr>
            <p:spPr>
              <a:xfrm>
                <a:off x="5735524" y="4274094"/>
                <a:ext cx="101071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20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矿区内数据流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F321235A-91EF-48A5-B137-57FE144E1BA2}"/>
                  </a:ext>
                </a:extLst>
              </p:cNvPr>
              <p:cNvSpPr txBox="1"/>
              <p:nvPr/>
            </p:nvSpPr>
            <p:spPr>
              <a:xfrm>
                <a:off x="5735524" y="4574149"/>
                <a:ext cx="101071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20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矿区内语音流</a:t>
                </a: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B8BDEC52-BB76-4F1D-B003-8E15C2131644}"/>
                  </a:ext>
                </a:extLst>
              </p:cNvPr>
              <p:cNvCxnSpPr/>
              <p:nvPr/>
            </p:nvCxnSpPr>
            <p:spPr>
              <a:xfrm>
                <a:off x="5202428" y="4957253"/>
                <a:ext cx="51834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6BFD6724-8A7E-4CD5-AD69-0EA2F1B2CCD0}"/>
                  </a:ext>
                </a:extLst>
              </p:cNvPr>
              <p:cNvSpPr txBox="1"/>
              <p:nvPr/>
            </p:nvSpPr>
            <p:spPr>
              <a:xfrm>
                <a:off x="5735524" y="4868276"/>
                <a:ext cx="113433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20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矿区内外语音流</a:t>
                </a:r>
              </a:p>
            </p:txBody>
          </p: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20D8E268-BE28-41A4-A827-8030401A1919}"/>
                </a:ext>
              </a:extLst>
            </p:cNvPr>
            <p:cNvCxnSpPr>
              <a:stCxn id="22" idx="0"/>
              <a:endCxn id="16" idx="2"/>
            </p:cNvCxnSpPr>
            <p:nvPr/>
          </p:nvCxnSpPr>
          <p:spPr>
            <a:xfrm flipH="1" flipV="1">
              <a:off x="3023629" y="3617242"/>
              <a:ext cx="447673" cy="632509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七边形 95">
            <a:extLst>
              <a:ext uri="{FF2B5EF4-FFF2-40B4-BE49-F238E27FC236}">
                <a16:creationId xmlns:a16="http://schemas.microsoft.com/office/drawing/2014/main" xmlns="" id="{618D513E-10E5-4966-9947-550118561C09}"/>
              </a:ext>
            </a:extLst>
          </p:cNvPr>
          <p:cNvSpPr/>
          <p:nvPr/>
        </p:nvSpPr>
        <p:spPr>
          <a:xfrm>
            <a:off x="582695" y="6871404"/>
            <a:ext cx="334566" cy="278053"/>
          </a:xfrm>
          <a:prstGeom prst="hept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BD9BD948-C434-4EC6-B5F2-9D4039F2BABD}"/>
              </a:ext>
            </a:extLst>
          </p:cNvPr>
          <p:cNvSpPr txBox="1"/>
          <p:nvPr/>
        </p:nvSpPr>
        <p:spPr>
          <a:xfrm>
            <a:off x="1093937" y="6874923"/>
            <a:ext cx="278557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接入策略定制</a:t>
            </a:r>
          </a:p>
        </p:txBody>
      </p:sp>
      <p:sp>
        <p:nvSpPr>
          <p:cNvPr id="98" name="任意多边形 189">
            <a:extLst>
              <a:ext uri="{FF2B5EF4-FFF2-40B4-BE49-F238E27FC236}">
                <a16:creationId xmlns:a16="http://schemas.microsoft.com/office/drawing/2014/main" xmlns="" id="{A936AE08-E320-46B1-B9E3-A0229EDA939B}"/>
              </a:ext>
            </a:extLst>
          </p:cNvPr>
          <p:cNvSpPr/>
          <p:nvPr/>
        </p:nvSpPr>
        <p:spPr>
          <a:xfrm>
            <a:off x="2291030" y="8081704"/>
            <a:ext cx="812453" cy="304800"/>
          </a:xfrm>
          <a:custGeom>
            <a:avLst/>
            <a:gdLst>
              <a:gd name="connsiteX0" fmla="*/ 0 w 673100"/>
              <a:gd name="connsiteY0" fmla="*/ 0 h 304800"/>
              <a:gd name="connsiteX1" fmla="*/ 673100 w 673100"/>
              <a:gd name="connsiteY1" fmla="*/ 304800 h 304800"/>
              <a:gd name="connsiteX2" fmla="*/ 673100 w 67310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304800">
                <a:moveTo>
                  <a:pt x="0" y="0"/>
                </a:moveTo>
                <a:lnTo>
                  <a:pt x="673100" y="304800"/>
                </a:lnTo>
                <a:lnTo>
                  <a:pt x="673100" y="304800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C9A3469B-58DA-4F10-91EC-D60E9097F55C}"/>
              </a:ext>
            </a:extLst>
          </p:cNvPr>
          <p:cNvSpPr/>
          <p:nvPr/>
        </p:nvSpPr>
        <p:spPr>
          <a:xfrm>
            <a:off x="961006" y="8300527"/>
            <a:ext cx="5692995" cy="12490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/>
          <a:p>
            <a:pPr marL="180000" indent="-180000" defTabSz="914400"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普通</a:t>
            </a:r>
            <a:r>
              <a:rPr lang="en-US" altLang="zh-CN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ToC</a:t>
            </a: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手机：进入矿区无法接入和通话</a:t>
            </a:r>
            <a:endParaRPr lang="en-US" altLang="zh-CN" sz="1400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80000" indent="-180000" defTabSz="914400"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普通防爆手机：可以在矿区内可以互相呼叫和访问矿区内业务，但无法进行外呼</a:t>
            </a:r>
            <a:endParaRPr lang="en-US" altLang="zh-CN" sz="1400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80000" indent="-180000" defTabSz="914400"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特权防爆手机（</a:t>
            </a:r>
            <a:r>
              <a:rPr lang="en-US" altLang="zh-CN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VIP</a:t>
            </a: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）：可以在矿区内互相呼叫，并可以访问矿区内业务；通过</a:t>
            </a:r>
            <a:r>
              <a:rPr lang="zh-CN" altLang="en-US" sz="1400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打通语音专线可以进行外呼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71623C30-197B-4CE5-BBCA-4B38DB3CE260}"/>
              </a:ext>
            </a:extLst>
          </p:cNvPr>
          <p:cNvSpPr/>
          <p:nvPr/>
        </p:nvSpPr>
        <p:spPr>
          <a:xfrm>
            <a:off x="1093937" y="7927030"/>
            <a:ext cx="17088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16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业务访问控制</a:t>
            </a:r>
            <a:endParaRPr lang="en-US" altLang="zh-CN" sz="16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1" name="七边形 100">
            <a:extLst>
              <a:ext uri="{FF2B5EF4-FFF2-40B4-BE49-F238E27FC236}">
                <a16:creationId xmlns:a16="http://schemas.microsoft.com/office/drawing/2014/main" xmlns="" id="{E81C4920-FAF4-43B5-8EF5-4FFD01221512}"/>
              </a:ext>
            </a:extLst>
          </p:cNvPr>
          <p:cNvSpPr/>
          <p:nvPr/>
        </p:nvSpPr>
        <p:spPr>
          <a:xfrm>
            <a:off x="579437" y="5474086"/>
            <a:ext cx="334566" cy="278053"/>
          </a:xfrm>
          <a:prstGeom prst="hept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F8A850EE-679F-4B93-B3AC-84BAD9F39806}"/>
              </a:ext>
            </a:extLst>
          </p:cNvPr>
          <p:cNvSpPr/>
          <p:nvPr/>
        </p:nvSpPr>
        <p:spPr>
          <a:xfrm>
            <a:off x="961006" y="7221109"/>
            <a:ext cx="5692995" cy="5758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/>
          <a:p>
            <a:pPr marL="180000" indent="-180000" defTabSz="9144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通过不同用户卡签约信息，区分普通</a:t>
            </a:r>
            <a:r>
              <a:rPr lang="en-US" altLang="zh-CN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ToC</a:t>
            </a: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手机和防爆手机，实现</a:t>
            </a:r>
            <a:r>
              <a:rPr lang="zh-CN" altLang="en-US" sz="1400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普通手机无法接入园区内网</a:t>
            </a:r>
          </a:p>
        </p:txBody>
      </p:sp>
      <p:sp>
        <p:nvSpPr>
          <p:cNvPr id="103" name="七边形 102">
            <a:extLst>
              <a:ext uri="{FF2B5EF4-FFF2-40B4-BE49-F238E27FC236}">
                <a16:creationId xmlns:a16="http://schemas.microsoft.com/office/drawing/2014/main" xmlns="" id="{5E48581C-AEF8-4D45-8DDC-8848AC53E4D9}"/>
              </a:ext>
            </a:extLst>
          </p:cNvPr>
          <p:cNvSpPr/>
          <p:nvPr/>
        </p:nvSpPr>
        <p:spPr>
          <a:xfrm>
            <a:off x="583150" y="7987409"/>
            <a:ext cx="334566" cy="278053"/>
          </a:xfrm>
          <a:prstGeom prst="hept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2E96D2FB-1F20-4D07-8B46-8BA1906E3351}"/>
              </a:ext>
            </a:extLst>
          </p:cNvPr>
          <p:cNvSpPr/>
          <p:nvPr/>
        </p:nvSpPr>
        <p:spPr>
          <a:xfrm>
            <a:off x="1093937" y="5419166"/>
            <a:ext cx="24518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16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独立专网，安全隔离</a:t>
            </a:r>
            <a:endParaRPr lang="en-US" altLang="zh-CN" sz="16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5B7972E6-B6B4-4681-BD61-792D4D4AED31}"/>
              </a:ext>
            </a:extLst>
          </p:cNvPr>
          <p:cNvSpPr/>
          <p:nvPr/>
        </p:nvSpPr>
        <p:spPr>
          <a:xfrm>
            <a:off x="961006" y="5812639"/>
            <a:ext cx="5692995" cy="9175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/>
          <a:p>
            <a:pPr marL="180000" indent="-180000" defTabSz="914400"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园区新建煤矿创新平台，支持</a:t>
            </a:r>
            <a:r>
              <a:rPr lang="zh-CN" altLang="en-US" sz="1400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全量核心网下沉</a:t>
            </a: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部署</a:t>
            </a:r>
            <a:endParaRPr lang="en-US" altLang="zh-CN" sz="1400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80000" indent="-180000" defTabSz="914400"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企业专网与运营商大网隔离，包括</a:t>
            </a:r>
            <a:r>
              <a:rPr lang="zh-CN" altLang="en-US" sz="1400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业务流隔离，运营运维隔离</a:t>
            </a:r>
            <a:endParaRPr lang="en-US" altLang="zh-CN" sz="1400" kern="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80000" indent="-180000" defTabSz="914400"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本地配置用户签约数据（</a:t>
            </a:r>
            <a:r>
              <a:rPr lang="en-US" altLang="zh-CN" sz="1400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UDM</a:t>
            </a:r>
            <a:r>
              <a:rPr lang="zh-CN" altLang="en-US" sz="1400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）</a:t>
            </a:r>
            <a:endParaRPr lang="en-US" altLang="zh-CN" sz="1400" kern="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06" name="组合 39">
            <a:extLst>
              <a:ext uri="{FF2B5EF4-FFF2-40B4-BE49-F238E27FC236}">
                <a16:creationId xmlns:a16="http://schemas.microsoft.com/office/drawing/2014/main" xmlns="" id="{F08C851C-BCE2-45F0-BF96-D9917612066E}"/>
              </a:ext>
            </a:extLst>
          </p:cNvPr>
          <p:cNvGrpSpPr>
            <a:grpSpLocks/>
          </p:cNvGrpSpPr>
          <p:nvPr/>
        </p:nvGrpSpPr>
        <p:grpSpPr bwMode="auto">
          <a:xfrm>
            <a:off x="198437" y="850106"/>
            <a:ext cx="4595813" cy="1155700"/>
            <a:chOff x="273005" y="230952"/>
            <a:chExt cx="4596156" cy="1156736"/>
          </a:xfrm>
        </p:grpSpPr>
        <p:sp>
          <p:nvSpPr>
            <p:cNvPr id="107" name="Freeform 13">
              <a:extLst>
                <a:ext uri="{FF2B5EF4-FFF2-40B4-BE49-F238E27FC236}">
                  <a16:creationId xmlns:a16="http://schemas.microsoft.com/office/drawing/2014/main" xmlns="" id="{0C9FE9DE-BF9C-45EF-8F98-33230F9D6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11" y="521093"/>
              <a:ext cx="4098950" cy="577729"/>
            </a:xfrm>
            <a:custGeom>
              <a:avLst/>
              <a:gdLst>
                <a:gd name="T0" fmla="*/ 1349 w 1513"/>
                <a:gd name="T1" fmla="*/ 450 h 450"/>
                <a:gd name="T2" fmla="*/ 0 w 1513"/>
                <a:gd name="T3" fmla="*/ 450 h 450"/>
                <a:gd name="T4" fmla="*/ 0 w 1513"/>
                <a:gd name="T5" fmla="*/ 0 h 450"/>
                <a:gd name="T6" fmla="*/ 1349 w 1513"/>
                <a:gd name="T7" fmla="*/ 0 h 450"/>
                <a:gd name="T8" fmla="*/ 1513 w 1513"/>
                <a:gd name="T9" fmla="*/ 225 h 450"/>
                <a:gd name="T10" fmla="*/ 1349 w 1513"/>
                <a:gd name="T11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3" h="450">
                  <a:moveTo>
                    <a:pt x="1349" y="450"/>
                  </a:moveTo>
                  <a:lnTo>
                    <a:pt x="0" y="450"/>
                  </a:lnTo>
                  <a:lnTo>
                    <a:pt x="0" y="0"/>
                  </a:lnTo>
                  <a:lnTo>
                    <a:pt x="1349" y="0"/>
                  </a:lnTo>
                  <a:lnTo>
                    <a:pt x="1513" y="225"/>
                  </a:lnTo>
                  <a:lnTo>
                    <a:pt x="1349" y="450"/>
                  </a:lnTo>
                  <a:close/>
                </a:path>
              </a:pathLst>
            </a:custGeom>
            <a:gradFill>
              <a:gsLst>
                <a:gs pos="100000">
                  <a:srgbClr val="89C3A6"/>
                </a:gs>
                <a:gs pos="13000">
                  <a:srgbClr val="007BBC"/>
                </a:gs>
              </a:gsLst>
              <a:lin ang="189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8" name="Freeform 14">
              <a:extLst>
                <a:ext uri="{FF2B5EF4-FFF2-40B4-BE49-F238E27FC236}">
                  <a16:creationId xmlns:a16="http://schemas.microsoft.com/office/drawing/2014/main" xmlns="" id="{1B3CDB2F-9113-4030-8C14-8743EF85B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05" y="230952"/>
              <a:ext cx="1019251" cy="1156736"/>
            </a:xfrm>
            <a:custGeom>
              <a:avLst/>
              <a:gdLst>
                <a:gd name="T0" fmla="*/ 400 w 798"/>
                <a:gd name="T1" fmla="*/ 0 h 905"/>
                <a:gd name="T2" fmla="*/ 0 w 798"/>
                <a:gd name="T3" fmla="*/ 227 h 905"/>
                <a:gd name="T4" fmla="*/ 0 w 798"/>
                <a:gd name="T5" fmla="*/ 677 h 905"/>
                <a:gd name="T6" fmla="*/ 400 w 798"/>
                <a:gd name="T7" fmla="*/ 905 h 905"/>
                <a:gd name="T8" fmla="*/ 798 w 798"/>
                <a:gd name="T9" fmla="*/ 677 h 905"/>
                <a:gd name="T10" fmla="*/ 798 w 798"/>
                <a:gd name="T11" fmla="*/ 227 h 905"/>
                <a:gd name="T12" fmla="*/ 400 w 798"/>
                <a:gd name="T13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905">
                  <a:moveTo>
                    <a:pt x="400" y="0"/>
                  </a:moveTo>
                  <a:lnTo>
                    <a:pt x="0" y="227"/>
                  </a:lnTo>
                  <a:lnTo>
                    <a:pt x="0" y="677"/>
                  </a:lnTo>
                  <a:lnTo>
                    <a:pt x="400" y="905"/>
                  </a:lnTo>
                  <a:lnTo>
                    <a:pt x="798" y="677"/>
                  </a:lnTo>
                  <a:lnTo>
                    <a:pt x="798" y="227"/>
                  </a:lnTo>
                  <a:lnTo>
                    <a:pt x="400" y="0"/>
                  </a:lnTo>
                  <a:close/>
                </a:path>
              </a:pathLst>
            </a:custGeom>
            <a:gradFill>
              <a:gsLst>
                <a:gs pos="0">
                  <a:srgbClr val="89C3A6"/>
                </a:gs>
                <a:gs pos="81000">
                  <a:srgbClr val="007BBC"/>
                </a:gs>
              </a:gsLst>
              <a:lin ang="27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9" name="Freeform 15">
              <a:extLst>
                <a:ext uri="{FF2B5EF4-FFF2-40B4-BE49-F238E27FC236}">
                  <a16:creationId xmlns:a16="http://schemas.microsoft.com/office/drawing/2014/main" xmlns="" id="{E9B42F55-64DA-4D95-A77E-37527B734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05" y="230952"/>
              <a:ext cx="1019972" cy="577728"/>
            </a:xfrm>
            <a:custGeom>
              <a:avLst/>
              <a:gdLst>
                <a:gd name="T0" fmla="*/ 2147483646 w 798"/>
                <a:gd name="T1" fmla="*/ 2147483646 h 452"/>
                <a:gd name="T2" fmla="*/ 0 w 798"/>
                <a:gd name="T3" fmla="*/ 2147483646 h 452"/>
                <a:gd name="T4" fmla="*/ 2147483646 w 798"/>
                <a:gd name="T5" fmla="*/ 0 h 452"/>
                <a:gd name="T6" fmla="*/ 2147483646 w 798"/>
                <a:gd name="T7" fmla="*/ 2147483646 h 452"/>
                <a:gd name="T8" fmla="*/ 2147483646 w 798"/>
                <a:gd name="T9" fmla="*/ 2147483646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8" h="452">
                  <a:moveTo>
                    <a:pt x="400" y="452"/>
                  </a:moveTo>
                  <a:lnTo>
                    <a:pt x="0" y="227"/>
                  </a:lnTo>
                  <a:lnTo>
                    <a:pt x="400" y="0"/>
                  </a:lnTo>
                  <a:lnTo>
                    <a:pt x="798" y="227"/>
                  </a:lnTo>
                  <a:lnTo>
                    <a:pt x="400" y="452"/>
                  </a:lnTo>
                  <a:close/>
                </a:path>
              </a:pathLst>
            </a:custGeom>
            <a:solidFill>
              <a:srgbClr val="E4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16">
              <a:extLst>
                <a:ext uri="{FF2B5EF4-FFF2-40B4-BE49-F238E27FC236}">
                  <a16:creationId xmlns:a16="http://schemas.microsoft.com/office/drawing/2014/main" xmlns="" id="{0F19942F-96B4-4FBA-9BC3-1BB66844E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269" y="521094"/>
              <a:ext cx="508708" cy="866593"/>
            </a:xfrm>
            <a:custGeom>
              <a:avLst/>
              <a:gdLst>
                <a:gd name="T0" fmla="*/ 0 w 398"/>
                <a:gd name="T1" fmla="*/ 2147483646 h 678"/>
                <a:gd name="T2" fmla="*/ 0 w 398"/>
                <a:gd name="T3" fmla="*/ 2147483646 h 678"/>
                <a:gd name="T4" fmla="*/ 2147483646 w 398"/>
                <a:gd name="T5" fmla="*/ 0 h 678"/>
                <a:gd name="T6" fmla="*/ 2147483646 w 398"/>
                <a:gd name="T7" fmla="*/ 2147483646 h 678"/>
                <a:gd name="T8" fmla="*/ 0 w 398"/>
                <a:gd name="T9" fmla="*/ 2147483646 h 6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8" h="678">
                  <a:moveTo>
                    <a:pt x="0" y="678"/>
                  </a:moveTo>
                  <a:lnTo>
                    <a:pt x="0" y="225"/>
                  </a:lnTo>
                  <a:lnTo>
                    <a:pt x="398" y="0"/>
                  </a:lnTo>
                  <a:lnTo>
                    <a:pt x="398" y="450"/>
                  </a:lnTo>
                  <a:lnTo>
                    <a:pt x="0" y="678"/>
                  </a:lnTo>
                  <a:close/>
                </a:path>
              </a:pathLst>
            </a:custGeom>
            <a:solidFill>
              <a:srgbClr val="0E8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文本框 44">
              <a:extLst>
                <a:ext uri="{FF2B5EF4-FFF2-40B4-BE49-F238E27FC236}">
                  <a16:creationId xmlns:a16="http://schemas.microsoft.com/office/drawing/2014/main" xmlns="" id="{B5170A55-1464-4F37-B703-FFD6CAA33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6792" y="576151"/>
              <a:ext cx="28803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客户案例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2" name="Freeform 89">
              <a:extLst>
                <a:ext uri="{FF2B5EF4-FFF2-40B4-BE49-F238E27FC236}">
                  <a16:creationId xmlns:a16="http://schemas.microsoft.com/office/drawing/2014/main" xmlns="" id="{88E0AA82-A4BD-4118-8007-9CB6740AD527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53515" y="337304"/>
              <a:ext cx="389981" cy="250975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36485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61735" tIns="30867" rIns="61735" bIns="30867"/>
            <a:lstStyle/>
            <a:p>
              <a:pPr>
                <a:defRPr/>
              </a:pPr>
              <a:endParaRPr lang="en-US" sz="1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8887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9706876"/>
            <a:ext cx="7559675" cy="553138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5911" y="9778206"/>
            <a:ext cx="35863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版权所有 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© 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华为技术有限公司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保留一切权利。本资料仅供参考，不构成任何形式的承诺。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405578"/>
              </p:ext>
            </p:extLst>
          </p:nvPr>
        </p:nvGraphicFramePr>
        <p:xfrm>
          <a:off x="557837" y="4368006"/>
          <a:ext cx="6444000" cy="468312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1256682709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79000">
                  <a:extLst>
                    <a:ext uri="{9D8B030D-6E8A-4147-A177-3AD203B41FA5}">
                      <a16:colId xmlns:a16="http://schemas.microsoft.com/office/drawing/2014/main" xmlns="" val="1128506083"/>
                    </a:ext>
                  </a:extLst>
                </a:gridCol>
              </a:tblGrid>
              <a:tr h="58031">
                <a:tc gridSpan="4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技术规格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: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A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031">
                <a:tc gridSpan="2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形态</a:t>
                      </a:r>
                      <a:endParaRPr lang="zh-CN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电信服务器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568">
                <a:tc gridSpan="2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产品系列</a:t>
                      </a:r>
                      <a:endParaRPr lang="zh-CN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E9000H-4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E9000H-8</a:t>
                      </a:r>
                      <a:endParaRPr lang="en-US" altLang="zh-CN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4273">
                <a:tc gridSpan="2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计算节点</a:t>
                      </a:r>
                      <a:endParaRPr 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个全宽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个全宽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0431"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处理器型号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(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每节点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)</a:t>
                      </a:r>
                      <a:endParaRPr lang="zh-CN" altLang="en-US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baseline="0" dirty="0" smtClean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Kunpeng</a:t>
                      </a:r>
                      <a:endParaRPr lang="zh-CN" altLang="en-US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0431"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内存插槽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(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每节点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)</a:t>
                      </a:r>
                      <a:endParaRPr lang="zh-CN" altLang="en-US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16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个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 DDR4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插槽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4273">
                <a:tc rowSpan="2"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PCIE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扩展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硬盘</a:t>
                      </a:r>
                      <a:r>
                        <a:rPr lang="en-US" altLang="zh-CN" sz="1100" b="0" kern="120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(</a:t>
                      </a:r>
                      <a:r>
                        <a:rPr lang="zh-CN" altLang="en-US" sz="1100" b="0" kern="120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每节点</a:t>
                      </a:r>
                      <a:r>
                        <a:rPr lang="en-US" altLang="zh-CN" sz="1100" b="0" kern="120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)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支持 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2*NVME 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或 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2*SATA  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或  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2*SAS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硬盘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4848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接口卡与网络接口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(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每节点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)</a:t>
                      </a:r>
                      <a:endParaRPr lang="zh-CN" altLang="en-US" dirty="0"/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支持 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6* PCIE 4.0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插槽扩展（网卡）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6902">
                <a:tc gridSpan="2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整机功耗</a:t>
                      </a:r>
                      <a:endParaRPr lang="en-US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(</a:t>
                      </a:r>
                      <a:r>
                        <a:rPr lang="zh-CN" altLang="en-US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典型</a:t>
                      </a:r>
                      <a:r>
                        <a:rPr lang="en-US" altLang="zh-CN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/</a:t>
                      </a:r>
                      <a:r>
                        <a:rPr lang="zh-CN" altLang="en-US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最大）</a:t>
                      </a:r>
                      <a:endParaRPr lang="zh-CN" sz="1100" b="0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 b="0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1860W/2150W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3700W/4280W</a:t>
                      </a:r>
                    </a:p>
                  </a:txBody>
                  <a:tcPr marL="91380" marR="91380" marT="45690" marB="456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6758">
                <a:tc rowSpan="2"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供电</a:t>
                      </a:r>
                      <a:endParaRPr 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DC</a:t>
                      </a:r>
                      <a:endParaRPr 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-48V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167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AC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200V~240V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7045"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电源</a:t>
                      </a: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4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个热插拔</a:t>
                      </a: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2000W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直流或</a:t>
                      </a: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1800W~2000W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交流电源模块，支持</a:t>
                      </a: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2+2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冗余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8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个热插拔</a:t>
                      </a: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2000W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直流或</a:t>
                      </a: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1800W~2000W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交流电源模块，支持</a:t>
                      </a: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4+4</a:t>
                      </a:r>
                      <a:r>
                        <a:rPr lang="zh-CN" altLang="en-US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冗余</a:t>
                      </a:r>
                    </a:p>
                  </a:txBody>
                  <a:tcPr marL="91380" marR="91380" marT="45690" marB="456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86902"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风扇</a:t>
                      </a: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8*8080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风扇</a:t>
                      </a:r>
                      <a:endParaRPr lang="en-US" altLang="zh-CN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16*8080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风扇</a:t>
                      </a:r>
                      <a:endParaRPr lang="en-US" altLang="zh-CN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91380" marR="91380" marT="45690" marB="456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01015">
                <a:tc row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工作环境温度</a:t>
                      </a: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长期工作温度</a:t>
                      </a:r>
                      <a:endParaRPr lang="zh-CN" altLang="zh-CN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0℃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～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45℃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442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短期工作温度</a:t>
                      </a:r>
                      <a:endParaRPr lang="zh-CN" altLang="en-US" dirty="0"/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-5℃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～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55℃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32202"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可靠性</a:t>
                      </a: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99.999%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，电信级环境适应性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16758"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散热</a:t>
                      </a: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b="1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风冷</a:t>
                      </a:r>
                      <a:r>
                        <a:rPr lang="en-US" altLang="zh-CN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(</a:t>
                      </a:r>
                      <a:r>
                        <a:rPr lang="zh-CN" altLang="en-US" sz="1100" b="0" kern="1200" dirty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前进后出）</a:t>
                      </a:r>
                      <a:endParaRPr lang="en-US" altLang="zh-CN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86902">
                <a:tc gridSpan="2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整机尺寸</a:t>
                      </a:r>
                      <a:r>
                        <a:rPr lang="en-US" altLang="zh-CN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(</a:t>
                      </a:r>
                      <a:r>
                        <a:rPr lang="zh-CN" altLang="en-US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高</a:t>
                      </a:r>
                      <a:r>
                        <a:rPr lang="en-US" altLang="zh-CN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x</a:t>
                      </a:r>
                      <a:r>
                        <a:rPr lang="zh-CN" altLang="en-US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宽</a:t>
                      </a:r>
                      <a:r>
                        <a:rPr lang="en-US" altLang="zh-CN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x</a:t>
                      </a:r>
                      <a:r>
                        <a:rPr lang="zh-CN" altLang="en-US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深</a:t>
                      </a:r>
                      <a:r>
                        <a:rPr lang="en-US" altLang="zh-CN" sz="11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)</a:t>
                      </a:r>
                      <a:endParaRPr lang="zh-CN" altLang="zh-CN" sz="1100" b="0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b="0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175*447*675mm</a:t>
                      </a:r>
                      <a:endParaRPr lang="en-US" altLang="zh-CN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rgbClr val="1A1918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352.8*447*675mm</a:t>
                      </a:r>
                      <a:endParaRPr lang="en-US" altLang="zh-CN" sz="1100" b="0" kern="1200" dirty="0">
                        <a:solidFill>
                          <a:srgbClr val="1A1918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91380" marR="91380" marT="45690" marB="456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16758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重量</a:t>
                      </a:r>
                      <a:r>
                        <a:rPr lang="zh-CN" altLang="en-US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（满配净重）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1755" marR="0" lvl="0" indent="0" algn="ctr" defTabSz="914339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65Kg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2188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133Kg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91380" marR="91380" marT="45690" marB="456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  <p:grpSp>
        <p:nvGrpSpPr>
          <p:cNvPr id="20" name="组合 39"/>
          <p:cNvGrpSpPr>
            <a:grpSpLocks/>
          </p:cNvGrpSpPr>
          <p:nvPr/>
        </p:nvGrpSpPr>
        <p:grpSpPr bwMode="auto">
          <a:xfrm>
            <a:off x="273050" y="850106"/>
            <a:ext cx="4595813" cy="1155700"/>
            <a:chOff x="273005" y="230952"/>
            <a:chExt cx="4596156" cy="1156736"/>
          </a:xfrm>
        </p:grpSpPr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770211" y="521093"/>
              <a:ext cx="4098950" cy="577729"/>
            </a:xfrm>
            <a:custGeom>
              <a:avLst/>
              <a:gdLst>
                <a:gd name="T0" fmla="*/ 1349 w 1513"/>
                <a:gd name="T1" fmla="*/ 450 h 450"/>
                <a:gd name="T2" fmla="*/ 0 w 1513"/>
                <a:gd name="T3" fmla="*/ 450 h 450"/>
                <a:gd name="T4" fmla="*/ 0 w 1513"/>
                <a:gd name="T5" fmla="*/ 0 h 450"/>
                <a:gd name="T6" fmla="*/ 1349 w 1513"/>
                <a:gd name="T7" fmla="*/ 0 h 450"/>
                <a:gd name="T8" fmla="*/ 1513 w 1513"/>
                <a:gd name="T9" fmla="*/ 225 h 450"/>
                <a:gd name="T10" fmla="*/ 1349 w 1513"/>
                <a:gd name="T11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3" h="450">
                  <a:moveTo>
                    <a:pt x="1349" y="450"/>
                  </a:moveTo>
                  <a:lnTo>
                    <a:pt x="0" y="450"/>
                  </a:lnTo>
                  <a:lnTo>
                    <a:pt x="0" y="0"/>
                  </a:lnTo>
                  <a:lnTo>
                    <a:pt x="1349" y="0"/>
                  </a:lnTo>
                  <a:lnTo>
                    <a:pt x="1513" y="225"/>
                  </a:lnTo>
                  <a:lnTo>
                    <a:pt x="1349" y="450"/>
                  </a:lnTo>
                  <a:close/>
                </a:path>
              </a:pathLst>
            </a:custGeom>
            <a:gradFill>
              <a:gsLst>
                <a:gs pos="100000">
                  <a:srgbClr val="89C3A6"/>
                </a:gs>
                <a:gs pos="13000">
                  <a:srgbClr val="007BBC"/>
                </a:gs>
              </a:gsLst>
              <a:lin ang="189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273005" y="230952"/>
              <a:ext cx="1019251" cy="1156736"/>
            </a:xfrm>
            <a:custGeom>
              <a:avLst/>
              <a:gdLst>
                <a:gd name="T0" fmla="*/ 400 w 798"/>
                <a:gd name="T1" fmla="*/ 0 h 905"/>
                <a:gd name="T2" fmla="*/ 0 w 798"/>
                <a:gd name="T3" fmla="*/ 227 h 905"/>
                <a:gd name="T4" fmla="*/ 0 w 798"/>
                <a:gd name="T5" fmla="*/ 677 h 905"/>
                <a:gd name="T6" fmla="*/ 400 w 798"/>
                <a:gd name="T7" fmla="*/ 905 h 905"/>
                <a:gd name="T8" fmla="*/ 798 w 798"/>
                <a:gd name="T9" fmla="*/ 677 h 905"/>
                <a:gd name="T10" fmla="*/ 798 w 798"/>
                <a:gd name="T11" fmla="*/ 227 h 905"/>
                <a:gd name="T12" fmla="*/ 400 w 798"/>
                <a:gd name="T13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905">
                  <a:moveTo>
                    <a:pt x="400" y="0"/>
                  </a:moveTo>
                  <a:lnTo>
                    <a:pt x="0" y="227"/>
                  </a:lnTo>
                  <a:lnTo>
                    <a:pt x="0" y="677"/>
                  </a:lnTo>
                  <a:lnTo>
                    <a:pt x="400" y="905"/>
                  </a:lnTo>
                  <a:lnTo>
                    <a:pt x="798" y="677"/>
                  </a:lnTo>
                  <a:lnTo>
                    <a:pt x="798" y="227"/>
                  </a:lnTo>
                  <a:lnTo>
                    <a:pt x="400" y="0"/>
                  </a:lnTo>
                  <a:close/>
                </a:path>
              </a:pathLst>
            </a:custGeom>
            <a:gradFill>
              <a:gsLst>
                <a:gs pos="0">
                  <a:srgbClr val="89C3A6"/>
                </a:gs>
                <a:gs pos="81000">
                  <a:srgbClr val="007BBC"/>
                </a:gs>
              </a:gsLst>
              <a:lin ang="27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273005" y="230952"/>
              <a:ext cx="1019972" cy="577728"/>
            </a:xfrm>
            <a:custGeom>
              <a:avLst/>
              <a:gdLst>
                <a:gd name="T0" fmla="*/ 2147483646 w 798"/>
                <a:gd name="T1" fmla="*/ 2147483646 h 452"/>
                <a:gd name="T2" fmla="*/ 0 w 798"/>
                <a:gd name="T3" fmla="*/ 2147483646 h 452"/>
                <a:gd name="T4" fmla="*/ 2147483646 w 798"/>
                <a:gd name="T5" fmla="*/ 0 h 452"/>
                <a:gd name="T6" fmla="*/ 2147483646 w 798"/>
                <a:gd name="T7" fmla="*/ 2147483646 h 452"/>
                <a:gd name="T8" fmla="*/ 2147483646 w 798"/>
                <a:gd name="T9" fmla="*/ 2147483646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8" h="452">
                  <a:moveTo>
                    <a:pt x="400" y="452"/>
                  </a:moveTo>
                  <a:lnTo>
                    <a:pt x="0" y="227"/>
                  </a:lnTo>
                  <a:lnTo>
                    <a:pt x="400" y="0"/>
                  </a:lnTo>
                  <a:lnTo>
                    <a:pt x="798" y="227"/>
                  </a:lnTo>
                  <a:lnTo>
                    <a:pt x="400" y="452"/>
                  </a:lnTo>
                  <a:close/>
                </a:path>
              </a:pathLst>
            </a:custGeom>
            <a:solidFill>
              <a:srgbClr val="E4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784269" y="521094"/>
              <a:ext cx="508708" cy="866593"/>
            </a:xfrm>
            <a:custGeom>
              <a:avLst/>
              <a:gdLst>
                <a:gd name="T0" fmla="*/ 0 w 398"/>
                <a:gd name="T1" fmla="*/ 2147483646 h 678"/>
                <a:gd name="T2" fmla="*/ 0 w 398"/>
                <a:gd name="T3" fmla="*/ 2147483646 h 678"/>
                <a:gd name="T4" fmla="*/ 2147483646 w 398"/>
                <a:gd name="T5" fmla="*/ 0 h 678"/>
                <a:gd name="T6" fmla="*/ 2147483646 w 398"/>
                <a:gd name="T7" fmla="*/ 2147483646 h 678"/>
                <a:gd name="T8" fmla="*/ 0 w 398"/>
                <a:gd name="T9" fmla="*/ 2147483646 h 6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8" h="678">
                  <a:moveTo>
                    <a:pt x="0" y="678"/>
                  </a:moveTo>
                  <a:lnTo>
                    <a:pt x="0" y="225"/>
                  </a:lnTo>
                  <a:lnTo>
                    <a:pt x="398" y="0"/>
                  </a:lnTo>
                  <a:lnTo>
                    <a:pt x="398" y="450"/>
                  </a:lnTo>
                  <a:lnTo>
                    <a:pt x="0" y="678"/>
                  </a:lnTo>
                  <a:close/>
                </a:path>
              </a:pathLst>
            </a:custGeom>
            <a:solidFill>
              <a:srgbClr val="0E8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44"/>
            <p:cNvSpPr txBox="1">
              <a:spLocks noChangeArrowheads="1"/>
            </p:cNvSpPr>
            <p:nvPr/>
          </p:nvSpPr>
          <p:spPr bwMode="auto">
            <a:xfrm>
              <a:off x="1556792" y="576151"/>
              <a:ext cx="28803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华为</a:t>
              </a: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SPC</a:t>
              </a: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硬件介绍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1" name="Freeform 89"/>
            <p:cNvSpPr>
              <a:spLocks noEditPoints="1"/>
            </p:cNvSpPr>
            <p:nvPr/>
          </p:nvSpPr>
          <p:spPr bwMode="black">
            <a:xfrm>
              <a:off x="553515" y="337304"/>
              <a:ext cx="389981" cy="250975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36485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61735" tIns="30867" rIns="61735" bIns="30867"/>
            <a:lstStyle/>
            <a:p>
              <a:pPr>
                <a:defRPr/>
              </a:pPr>
              <a:endParaRPr lang="en-US" sz="1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02076" y="2005805"/>
            <a:ext cx="61555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1400" kern="1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5GC</a:t>
            </a:r>
            <a:r>
              <a:rPr lang="zh-CN" altLang="en-US" sz="1400" kern="1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产品采用</a:t>
            </a:r>
            <a:r>
              <a:rPr lang="en-US" altLang="zh-CN" sz="1400" kern="1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E9000H</a:t>
            </a:r>
            <a:r>
              <a:rPr lang="zh-CN" altLang="en-US" sz="1400" kern="1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系列硬件，满足</a:t>
            </a:r>
            <a:r>
              <a:rPr lang="zh-CN" altLang="en-US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计算</a:t>
            </a:r>
            <a:r>
              <a:rPr lang="en-US" altLang="zh-CN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网络</a:t>
            </a:r>
            <a:r>
              <a:rPr lang="en-US" altLang="zh-CN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存储</a:t>
            </a:r>
            <a:r>
              <a:rPr lang="zh-CN" altLang="en-US" sz="1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一体化超融合架构，高集成度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、</a:t>
            </a:r>
            <a:r>
              <a:rPr lang="zh-CN" altLang="en-US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高性能、低功耗，</a:t>
            </a:r>
            <a:r>
              <a:rPr lang="zh-CN" altLang="en-US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应对</a:t>
            </a:r>
            <a:r>
              <a:rPr lang="zh-CN" altLang="en-US" sz="1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从中心到边缘的各类计算与连接需求；</a:t>
            </a:r>
            <a:r>
              <a:rPr lang="zh-CN" altLang="en-US" sz="1400" dirty="0">
                <a:solidFill>
                  <a:srgbClr val="008CB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满足中心、边缘电信机房部署场景要求；极简组网省交换免交换，实现快速部署</a:t>
            </a:r>
            <a:r>
              <a:rPr lang="zh-CN" altLang="en-US" sz="1400" kern="100" dirty="0">
                <a:solidFill>
                  <a:srgbClr val="386A7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1400" kern="100" dirty="0">
              <a:solidFill>
                <a:srgbClr val="386A7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5" b="18252"/>
          <a:stretch/>
        </p:blipFill>
        <p:spPr>
          <a:xfrm>
            <a:off x="2494765" y="3138756"/>
            <a:ext cx="2568433" cy="117187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94196AB2-4CC0-423B-82AF-984E6BC78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5" y="-4702"/>
            <a:ext cx="7559675" cy="80043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FDEE64EC-2557-457A-9036-F4EC8CD65E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98" y="174562"/>
            <a:ext cx="491938" cy="491938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33BF9C1-9689-4B18-9A2B-25458FE6D4D9}"/>
              </a:ext>
            </a:extLst>
          </p:cNvPr>
          <p:cNvSpPr/>
          <p:nvPr/>
        </p:nvSpPr>
        <p:spPr>
          <a:xfrm>
            <a:off x="345911" y="158426"/>
            <a:ext cx="5681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3729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打造高稳极简核心网，助力千行百业</a:t>
            </a:r>
            <a:endParaRPr lang="en-US" altLang="zh-CN" sz="2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428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"/>
          <p:cNvSpPr txBox="1"/>
          <p:nvPr/>
        </p:nvSpPr>
        <p:spPr>
          <a:xfrm>
            <a:off x="1308100" y="8661400"/>
            <a:ext cx="89768" cy="14875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，</a:t>
            </a:r>
          </a:p>
        </p:txBody>
      </p:sp>
      <p:sp>
        <p:nvSpPr>
          <p:cNvPr id="56" name="TextBox 1"/>
          <p:cNvSpPr txBox="1"/>
          <p:nvPr/>
        </p:nvSpPr>
        <p:spPr>
          <a:xfrm>
            <a:off x="533400" y="8661400"/>
            <a:ext cx="718145" cy="6617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>
                <a:tab pos="444500" algn="l"/>
              </a:tabLst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，</a:t>
            </a:r>
          </a:p>
          <a:p>
            <a:pPr>
              <a:lnSpc>
                <a:spcPts val="1000"/>
              </a:lnSpc>
              <a:tabLst>
                <a:tab pos="444500" algn="l"/>
              </a:tabLst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自的所有人拥有。</a:t>
            </a:r>
          </a:p>
          <a:p>
            <a:pPr>
              <a:lnSpc>
                <a:spcPts val="1000"/>
              </a:lnSpc>
            </a:pP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1000"/>
              </a:lnSpc>
            </a:pP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1000"/>
              </a:lnSpc>
              <a:tabLst>
                <a:tab pos="444500" algn="l"/>
              </a:tabLst>
            </a:pPr>
            <a:r>
              <a:rPr lang="en-US" altLang="zh-CN" sz="700" b="1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免责声明</a:t>
            </a:r>
          </a:p>
        </p:txBody>
      </p:sp>
      <p:sp>
        <p:nvSpPr>
          <p:cNvPr id="57" name="Freeform 3"/>
          <p:cNvSpPr/>
          <p:nvPr/>
        </p:nvSpPr>
        <p:spPr>
          <a:xfrm>
            <a:off x="533654" y="8273624"/>
            <a:ext cx="6492697" cy="0"/>
          </a:xfrm>
          <a:custGeom>
            <a:avLst/>
            <a:gdLst>
              <a:gd name="connsiteX0" fmla="*/ 6350 w 6492697"/>
              <a:gd name="connsiteY0" fmla="*/ 6350 h 19050"/>
              <a:gd name="connsiteX1" fmla="*/ 6486346 w 6492697"/>
              <a:gd name="connsiteY1" fmla="*/ 6350 h 1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92697" h="19050">
                <a:moveTo>
                  <a:pt x="6350" y="6350"/>
                </a:moveTo>
                <a:lnTo>
                  <a:pt x="6486346" y="6350"/>
                </a:lnTo>
              </a:path>
            </a:pathLst>
          </a:custGeom>
          <a:ln w="6350">
            <a:solidFill>
              <a:srgbClr val="918F9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"/>
          <p:cNvSpPr txBox="1"/>
          <p:nvPr/>
        </p:nvSpPr>
        <p:spPr>
          <a:xfrm>
            <a:off x="1524000" y="8661400"/>
            <a:ext cx="5565626" cy="14875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是华为技术有限公司商标或者注册商标，在本手册中以及本手册描述的产品中，出现的其它商标，产品名称，服务名称以及公司名称，由其各</a:t>
            </a:r>
          </a:p>
        </p:txBody>
      </p:sp>
      <p:sp>
        <p:nvSpPr>
          <p:cNvPr id="59" name="TextBox 1"/>
          <p:cNvSpPr txBox="1"/>
          <p:nvPr/>
        </p:nvSpPr>
        <p:spPr>
          <a:xfrm>
            <a:off x="5943600" y="9321800"/>
            <a:ext cx="1078821" cy="68461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>
                <a:tab pos="88900" algn="l"/>
                <a:tab pos="317500" algn="l"/>
                <a:tab pos="355600" algn="l"/>
                <a:tab pos="482600" algn="l"/>
              </a:tabLst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			</a:t>
            </a:r>
            <a:r>
              <a:rPr lang="en-US" altLang="zh-CN" sz="700" b="1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华为技术有限公司</a:t>
            </a:r>
          </a:p>
          <a:p>
            <a:pPr>
              <a:lnSpc>
                <a:spcPts val="1000"/>
              </a:lnSpc>
              <a:tabLst>
                <a:tab pos="88900" algn="l"/>
                <a:tab pos="317500" algn="l"/>
                <a:tab pos="355600" algn="l"/>
                <a:tab pos="482600" algn="l"/>
              </a:tabLst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深圳龙岗区坂田华为基地</a:t>
            </a:r>
          </a:p>
          <a:p>
            <a:pPr>
              <a:lnSpc>
                <a:spcPts val="1000"/>
              </a:lnSpc>
              <a:tabLst>
                <a:tab pos="88900" algn="l"/>
                <a:tab pos="317500" algn="l"/>
                <a:tab pos="355600" algn="l"/>
                <a:tab pos="482600" algn="l"/>
              </a:tabLst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电话：+86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 </a:t>
            </a: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755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 </a:t>
            </a: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28780808</a:t>
            </a:r>
          </a:p>
          <a:p>
            <a:pPr>
              <a:lnSpc>
                <a:spcPts val="1000"/>
              </a:lnSpc>
              <a:tabLst>
                <a:tab pos="88900" algn="l"/>
                <a:tab pos="317500" algn="l"/>
                <a:tab pos="355600" algn="l"/>
                <a:tab pos="482600" algn="l"/>
              </a:tabLst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				</a:t>
            </a: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邮编：518129</a:t>
            </a:r>
          </a:p>
          <a:p>
            <a:pPr>
              <a:lnSpc>
                <a:spcPts val="1000"/>
              </a:lnSpc>
              <a:tabLst>
                <a:tab pos="88900" algn="l"/>
                <a:tab pos="317500" algn="l"/>
                <a:tab pos="355600" algn="l"/>
                <a:tab pos="482600" algn="l"/>
              </a:tabLst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		</a:t>
            </a: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www.huawei.com</a:t>
            </a:r>
          </a:p>
        </p:txBody>
      </p:sp>
      <p:sp>
        <p:nvSpPr>
          <p:cNvPr id="60" name="TextBox 1"/>
          <p:cNvSpPr txBox="1"/>
          <p:nvPr/>
        </p:nvSpPr>
        <p:spPr>
          <a:xfrm>
            <a:off x="533400" y="9321800"/>
            <a:ext cx="4847481" cy="6745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本文档可能含有预测信息，包括但不限于有关未来的财务、运营、产品系列、新技术等信息。由于实践中存在很多不确定因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素，可能导致实际结果与预测信息有很大的差别。因此，本文档信息仅供参考，不构成任何要约或承诺，华为不对您在本文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档基础上做出的任何行为承担责任。华为可能不经通知修改上述信息，恕不另行通知。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700" b="1" dirty="0" err="1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版权所有</a:t>
            </a:r>
            <a:r>
              <a:rPr lang="en-US" altLang="zh-CN" sz="700" b="1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 </a:t>
            </a:r>
            <a:r>
              <a:rPr lang="en-US" altLang="zh-CN" sz="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© </a:t>
            </a:r>
            <a:r>
              <a:rPr lang="en-US" altLang="zh-CN" sz="700" b="1" dirty="0" err="1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华为技术有限公司</a:t>
            </a:r>
            <a:r>
              <a:rPr lang="en-US" altLang="zh-CN" sz="7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 </a:t>
            </a:r>
            <a:r>
              <a:rPr lang="en-US" altLang="zh-CN" sz="700" b="1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2020。保留一切权利。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700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itchFamily="18" charset="0"/>
                <a:sym typeface="Arial" panose="020B0604020202020204" pitchFamily="34" charset="0"/>
              </a:rPr>
              <a:t>非经华为技术有限公司书面同意，任何单位和个人不得擅自摘抄、复制本手册内容的部分或全部，并不得以任何形式传播。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665133"/>
            <a:ext cx="427761" cy="9360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3"/>
          <a:stretch/>
        </p:blipFill>
        <p:spPr>
          <a:xfrm>
            <a:off x="1022963" y="8665133"/>
            <a:ext cx="281711" cy="9360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77"/>
          <a:stretch/>
        </p:blipFill>
        <p:spPr>
          <a:xfrm>
            <a:off x="1363302" y="8665133"/>
            <a:ext cx="136552" cy="93600"/>
          </a:xfrm>
          <a:prstGeom prst="rect">
            <a:avLst/>
          </a:prstGeom>
        </p:spPr>
      </p:pic>
      <p:sp>
        <p:nvSpPr>
          <p:cNvPr id="64" name="object 11"/>
          <p:cNvSpPr txBox="1"/>
          <p:nvPr/>
        </p:nvSpPr>
        <p:spPr>
          <a:xfrm>
            <a:off x="527297" y="8505475"/>
            <a:ext cx="3810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231F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/>
                <a:sym typeface="Arial" panose="020B0604020202020204" pitchFamily="34" charset="0"/>
              </a:rPr>
              <a:t>商标声明</a:t>
            </a:r>
            <a:endParaRPr sz="700" b="1" dirty="0">
              <a:latin typeface="Arial" panose="020B0604020202020204" pitchFamily="34" charset="0"/>
              <a:ea typeface="微软雅黑" panose="020B0503020204020204" pitchFamily="34" charset="-122"/>
              <a:cs typeface="Arial Unicode MS"/>
              <a:sym typeface="Arial" panose="020B0604020202020204" pitchFamily="34" charset="0"/>
            </a:endParaRPr>
          </a:p>
        </p:txBody>
      </p:sp>
      <p:sp>
        <p:nvSpPr>
          <p:cNvPr id="18" name="Subtitle 6">
            <a:extLst>
              <a:ext uri="{FF2B5EF4-FFF2-40B4-BE49-F238E27FC236}">
                <a16:creationId xmlns:a16="http://schemas.microsoft.com/office/drawing/2014/main" xmlns="" id="{12B8F806-ABD5-064C-8793-5E22C72554FD}"/>
              </a:ext>
            </a:extLst>
          </p:cNvPr>
          <p:cNvSpPr txBox="1">
            <a:spLocks/>
          </p:cNvSpPr>
          <p:nvPr/>
        </p:nvSpPr>
        <p:spPr>
          <a:xfrm>
            <a:off x="1524000" y="2233666"/>
            <a:ext cx="4609428" cy="16025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kumimoji="1" lang="zh-CN" altLang="en-US" sz="3200" dirty="0">
                <a:solidFill>
                  <a:srgbClr val="1D1D1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把数字世界带入每个人、每个家庭、每个组织，构建万物互联的智能世界。</a:t>
            </a:r>
          </a:p>
        </p:txBody>
      </p:sp>
      <p:pic>
        <p:nvPicPr>
          <p:cNvPr id="24" name="Picture 7">
            <a:extLst>
              <a:ext uri="{FF2B5EF4-FFF2-40B4-BE49-F238E27FC236}">
                <a16:creationId xmlns:a16="http://schemas.microsoft.com/office/drawing/2014/main" xmlns="" id="{BA792140-33FB-E045-9071-EE8DB65F2A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01" y="4884408"/>
            <a:ext cx="2670760" cy="57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79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7942</TotalTime>
  <Words>1266</Words>
  <Application>Microsoft Office PowerPoint</Application>
  <PresentationFormat>自定义</PresentationFormat>
  <Paragraphs>207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Aparajita</vt:lpstr>
      <vt:lpstr>Arial Unicode MS</vt:lpstr>
      <vt:lpstr>方正兰亭黑简体</vt:lpstr>
      <vt:lpstr>宋体</vt:lpstr>
      <vt:lpstr>微软雅黑</vt:lpstr>
      <vt:lpstr>微软雅黑</vt:lpstr>
      <vt:lpstr>Arial</vt:lpstr>
      <vt:lpstr>Book Antiqua</vt:lpstr>
      <vt:lpstr>Calibri</vt:lpstr>
      <vt:lpstr>Huawei Sans</vt:lpstr>
      <vt:lpstr>Times New Roman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chenyufeng (C)</dc:creator>
  <cp:lastModifiedBy>wangzhuo (R)</cp:lastModifiedBy>
  <cp:revision>229</cp:revision>
  <dcterms:created xsi:type="dcterms:W3CDTF">2006-08-16T00:00:00Z</dcterms:created>
  <dcterms:modified xsi:type="dcterms:W3CDTF">2023-11-30T07:23:18Z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(3)AnCftlVBB9rGYrasiWGowWjHBL0+6nAodix8IuYYNR8iyhiNweBQMfL5NzomWSM9ZbCUMvOk
YYf+xx8NIfgEEKQcYIdu4Se01pCiCBe/gbRWTUv/PQL9rY3RkSKqEEvTwUCS/SW8uc7PfHWi
T9PNN0wFQQDCGS54u3k/W3gkF/N4HqLmrR6ZrWO7zwSDcPTP1h5W+0E1hZlN1D3JhQfdvt58
1xC2rAZBJi/PwimyTn</vt:lpwstr>
  </property>
  <property fmtid="{D5CDD505-2E9C-101B-9397-08002B2CF9AE}" pid="3" name="_2015_ms_pID_7253431">
    <vt:lpwstr>DdSpNnr3N5wr6XOi1nFOPrAYp4f+Llwkjfc3EhdTkIo3Ut+kZit0ec
JznmHTXSn/V+hsTDt5FhX3J6J7QbkyueVcdfxrmf7GMf0TRmWwrMPc8HJt5WdHvPhj6df35/
/S1ECchkBwtQhYzuXqIuMibgPF+NFjqnOhLOUs7qmJXl+6DU5lknR1tc9FGrqsW/RZvAXlKh
PdcILS2o8FTS9Jt9pOcDQj9ZhjK4RuGkASBX</vt:lpwstr>
  </property>
  <property fmtid="{D5CDD505-2E9C-101B-9397-08002B2CF9AE}" pid="4" name="_2015_ms_pID_7253432">
    <vt:lpwstr>Hg==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1666168370</vt:lpwstr>
  </property>
</Properties>
</file>